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2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18.wmf"/><Relationship Id="rId1" Type="http://schemas.openxmlformats.org/officeDocument/2006/relationships/image" Target="../media/image19.wmf"/><Relationship Id="rId5" Type="http://schemas.openxmlformats.org/officeDocument/2006/relationships/image" Target="../media/image30.wmf"/><Relationship Id="rId4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3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2.wmf"/><Relationship Id="rId7" Type="http://schemas.openxmlformats.org/officeDocument/2006/relationships/image" Target="../media/image12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1.wmf"/><Relationship Id="rId1" Type="http://schemas.openxmlformats.org/officeDocument/2006/relationships/image" Target="../media/image27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ED8B8F0C-9774-4D66-8D98-8C53F52945BF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E3DEEE15-F270-43F7-BAB5-04A44DA58527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47321382-D38A-4A3B-8644-171CA0D4140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7DCBCC2-13A5-49BC-8518-53D2B5B4C25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>
            <a:extLst>
              <a:ext uri="{FF2B5EF4-FFF2-40B4-BE49-F238E27FC236}">
                <a16:creationId xmlns:a16="http://schemas.microsoft.com/office/drawing/2014/main" id="{5CC08292-9E92-4E6B-9D8C-4D6ABB15A07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2C539F90-37C9-424D-BCFC-75376E42425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>
            <a:extLst>
              <a:ext uri="{FF2B5EF4-FFF2-40B4-BE49-F238E27FC236}">
                <a16:creationId xmlns:a16="http://schemas.microsoft.com/office/drawing/2014/main" id="{B2D0BA19-7C9E-4791-B2F3-F0C7C6627C9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79E35E30-4D53-4AAA-B0E0-96606CCE9BF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>
            <a:extLst>
              <a:ext uri="{FF2B5EF4-FFF2-40B4-BE49-F238E27FC236}">
                <a16:creationId xmlns:a16="http://schemas.microsoft.com/office/drawing/2014/main" id="{4EEA122E-FA5B-4DA3-AAE9-9604E82F394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C1FF99C5-E822-468D-9436-736005C5A66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>
            <a:extLst>
              <a:ext uri="{FF2B5EF4-FFF2-40B4-BE49-F238E27FC236}">
                <a16:creationId xmlns:a16="http://schemas.microsoft.com/office/drawing/2014/main" id="{16684572-E2BA-43FE-9548-C7808EC3227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314E1870-BF75-4062-905D-49E1CA5E014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>
            <a:extLst>
              <a:ext uri="{FF2B5EF4-FFF2-40B4-BE49-F238E27FC236}">
                <a16:creationId xmlns:a16="http://schemas.microsoft.com/office/drawing/2014/main" id="{52F0A39E-90FA-48C3-A4B6-7A5D9642E78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82F931A3-73EE-4558-B23F-68BFA50AD85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>
            <a:extLst>
              <a:ext uri="{FF2B5EF4-FFF2-40B4-BE49-F238E27FC236}">
                <a16:creationId xmlns:a16="http://schemas.microsoft.com/office/drawing/2014/main" id="{8C100957-5701-44E9-B6DF-2CA3E0E64FC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BD0C6115-5D04-4CA5-ADF4-2E66FCE51D5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>
            <a:extLst>
              <a:ext uri="{FF2B5EF4-FFF2-40B4-BE49-F238E27FC236}">
                <a16:creationId xmlns:a16="http://schemas.microsoft.com/office/drawing/2014/main" id="{35634CAF-F18C-4A14-9DAF-9FA8AC7C9D3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76597C95-EF17-4D7F-934A-E76268077DF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>
            <a:extLst>
              <a:ext uri="{FF2B5EF4-FFF2-40B4-BE49-F238E27FC236}">
                <a16:creationId xmlns:a16="http://schemas.microsoft.com/office/drawing/2014/main" id="{FF323654-9E6E-4253-9FE2-19BDC5C0EF7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FE0A24C7-DEEB-4F30-A682-7ADBF54073F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>
            <a:extLst>
              <a:ext uri="{FF2B5EF4-FFF2-40B4-BE49-F238E27FC236}">
                <a16:creationId xmlns:a16="http://schemas.microsoft.com/office/drawing/2014/main" id="{A33E41C5-E04D-4F57-9A4F-CD9F86D3D8C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0A57DD7A-6DDE-487F-83BA-07FC3E94E11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CE6C2A28-4226-4A90-8BD7-22CD64025DF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387ACCEF-E07C-42EF-AE2B-12AF6A7FD25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456EA735-C6C8-407D-ABA5-E3AA1FBAF94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C72D36CA-F0C5-4CE8-8741-3B5F0411372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516FA472-6680-4C0F-A8A1-6FB234354D0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5B5199EA-2876-4761-837E-5B6F77CAF5F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0E60C1EE-351D-41D3-8DF2-5D117FB8275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6B57A816-6A68-485B-B1E1-07027934274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>
            <a:extLst>
              <a:ext uri="{FF2B5EF4-FFF2-40B4-BE49-F238E27FC236}">
                <a16:creationId xmlns:a16="http://schemas.microsoft.com/office/drawing/2014/main" id="{FA429147-E292-4381-98D8-3E8DB8DD7D5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4CC4758E-EDD6-4891-A41B-0623A8B3CE7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>
            <a:extLst>
              <a:ext uri="{FF2B5EF4-FFF2-40B4-BE49-F238E27FC236}">
                <a16:creationId xmlns:a16="http://schemas.microsoft.com/office/drawing/2014/main" id="{0F77CF2D-611F-480C-835E-3E742B9BC35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7FD31CA-6564-42E2-AF7D-97C1EE9F91D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>
            <a:extLst>
              <a:ext uri="{FF2B5EF4-FFF2-40B4-BE49-F238E27FC236}">
                <a16:creationId xmlns:a16="http://schemas.microsoft.com/office/drawing/2014/main" id="{79A9C365-6E64-4C7C-A502-DB560402938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DB0494C6-249C-4807-9921-9AF3DAA3E98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>
            <a:extLst>
              <a:ext uri="{FF2B5EF4-FFF2-40B4-BE49-F238E27FC236}">
                <a16:creationId xmlns:a16="http://schemas.microsoft.com/office/drawing/2014/main" id="{EF860F48-7F8A-4F5B-B4FF-2FE3090D443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8F6437BF-2885-4380-B44B-1BB07A40AB1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8E5466-ADC5-411E-8502-59558134868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1FACFD-B01B-42B9-A16B-BE831BC30FE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37B45C-11C2-4D35-945B-480490BE35A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3C520-06F0-400F-BA5B-A513FA08F2B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458163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FC7DE6-F386-44F0-8C27-92F56C3DD94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CFE8FD-BF57-4FBE-9A19-80D50E0F348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4D606E-7A10-408D-B88E-8286649FB55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64742-006F-47CA-BD6C-EED38200738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59010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B4880E-B7F1-450B-BB1B-A280FEE3A99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C33BE3-05EE-4466-BBE0-E4DD1666EDC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E99E5C-17E0-49B3-9BDE-5357CCE79CF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F759D-1216-4C6B-BBA1-BBA6B0F9515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18011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CE5B64-A032-49AE-AC44-8945A1A4835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B53FB9-89C7-4F69-89AA-F68075C3F7D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82303D-E640-4141-8EA8-A6114611EB5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BD1B1-E945-4E62-89F1-2797B75B745A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30384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BC97AC-CB78-4258-BAC6-52A2890F170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1FF452-22F2-46CB-9CE4-36CF12D02D6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442C86-9367-4E1C-BBDC-D329D8C4D1F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2E97A-EB3B-4AD8-B6E7-9E57862470A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132758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2F7F85-E17E-4255-9201-F9DC9A41CD6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5E1D7F-1B1E-4971-8042-C83F2FC1FBC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5E3C02-C6C2-48BD-9DF0-E26EA67E37C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7E267-3FCA-4587-B2BC-D60DDDE30C0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24708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981200" y="3962400"/>
            <a:ext cx="3198813" cy="1751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32413" y="3962400"/>
            <a:ext cx="3200400" cy="1751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06793AD-6A8B-481B-B3AB-58754214A2A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4939046-AF69-4332-A2EA-5DB4ECF0815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5110288-BF35-4FE0-B6EE-571085CF65F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E6D0B-A543-459F-8B53-CF7C98212308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36164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0367EAF-7019-4965-A1E8-993ADEAB109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67A312C0-10AA-44A4-8F78-107245D6162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35D1918-543D-41F7-A07B-203DA879930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09C1A-408E-4170-975D-7F82BF570D2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09482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B4B819D-DE03-4B5F-AF4A-804218F8C27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8C45C3-03F6-4340-B960-37A707A5F78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65D703-5C13-4FFA-8EE8-7FC562C4BCD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DB1CB-DE64-4388-BA2E-A8D90AD66EA6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568083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171AAA9D-C8DD-4585-BE33-306A224D7D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3771B8-3751-4254-BBAC-BF9B02F5D09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87008E3-CB2A-43F1-BB46-BC26BAE029C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FB58C-AC6E-40F6-AE08-71508B99158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51309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96A9E74-4C1B-474E-AA71-E71DD677A4F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A564F2E-18BA-440D-8D6D-BE3DEAF3BE5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F0CD1CB-CD5D-43E8-8D2F-0D2F4D61495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F9C33-86DF-4194-A126-72A5C4BD765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955322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5405E3-43E8-49BF-82DC-867751302F0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527FDD-95B5-4098-B014-03839C9D49F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6BE699-591E-4353-9C42-095E58BFF58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7DDB7-AD87-465C-86AB-C00FD45017B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018119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3A079A2-676C-4A21-87A4-5023737EB45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A66BDA1-1EC4-4F86-BB68-8BEA641FA77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613E394-EA5E-4FE0-B86F-8835DB62E7F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4535F-E60B-4C90-9B08-E057C8F460D1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874364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2FACE4-05E4-4823-ADB3-B48F828C377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27314D-C1FD-4289-A9CA-49A23E986BA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877AC2-F48D-4372-B634-2AC5341F417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DB2C2-9960-4FD2-9798-A0B8F2F3F70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523550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30988" y="1524000"/>
            <a:ext cx="1905000" cy="41894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524000"/>
            <a:ext cx="5564188" cy="41894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F61DC5-7345-4C01-B6FA-72B218BFC10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9D9127-20E5-42A8-8D5D-B1375B8853F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28897B-0CEB-4EEB-BDFB-08F411E3E7F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905E0-84DA-4A1A-BA30-4D2A3D3B1461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0402014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29267488-667D-4212-B46F-B591914AD42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0F688B3C-6583-4E36-9B30-47E453AAF3C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45096C4A-084C-4815-AC03-8CD49D44C3D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A290-4FB5-4237-8B9E-5B7EB63D6A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66276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6722AB76-993B-4115-8945-764EFC757A4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0EEDFD01-03B7-4545-B4DD-3782F5F0108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5AE09553-FC07-44C9-99CB-8F31164EFFD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9724B-4BA9-4964-8B82-E09422A084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27679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FF09262A-62D4-4E13-86CD-2F25B2F7D3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2159500E-10D8-4AAD-8D6E-44630F01950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DAC1BCC0-102E-48E7-94D1-2EC4278B88A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B2F87-E3AE-4A35-B8D5-DD4F06865EF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96217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17754624-E7C8-42F6-A2D0-E1820FD80B3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A7FEE1E2-2F70-475D-9391-98872830CA5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B3B70724-49BA-4010-81D0-EBB2E48BCE9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91CA6-016A-46B4-9B81-0D94585FC23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33262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2752F4CA-EC4F-4F13-8B8B-3F9A72C2013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CEF84B64-93CA-4E32-9399-4C28F12E22F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24">
            <a:extLst>
              <a:ext uri="{FF2B5EF4-FFF2-40B4-BE49-F238E27FC236}">
                <a16:creationId xmlns:a16="http://schemas.microsoft.com/office/drawing/2014/main" id="{1356983F-58A0-45E6-8A5D-67284A82AE3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38CB7-ED5F-40E1-A190-891FC04ADC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62267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2">
            <a:extLst>
              <a:ext uri="{FF2B5EF4-FFF2-40B4-BE49-F238E27FC236}">
                <a16:creationId xmlns:a16="http://schemas.microsoft.com/office/drawing/2014/main" id="{8602FACC-0F4F-40FC-BBB5-BF5786F78FC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E25481A3-88BE-4BBA-84FB-864BFD311F7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CDCB12FB-3C16-4B01-AF1B-48BBC7C6835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1E60B-3B3B-4FE4-A29A-3721955C98D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4835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>
            <a:extLst>
              <a:ext uri="{FF2B5EF4-FFF2-40B4-BE49-F238E27FC236}">
                <a16:creationId xmlns:a16="http://schemas.microsoft.com/office/drawing/2014/main" id="{6248CE14-20F7-4EDE-894B-FA20F6C49BF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23">
            <a:extLst>
              <a:ext uri="{FF2B5EF4-FFF2-40B4-BE49-F238E27FC236}">
                <a16:creationId xmlns:a16="http://schemas.microsoft.com/office/drawing/2014/main" id="{E23F391D-326A-424A-A7F0-5C7C0FB13A1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2716C0AE-9C7A-42DF-A1A2-0E8CFDDB779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C5233-18B8-4D9A-A08B-A267189A5CE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482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D6408B-1E98-4E3E-8DC6-0C0AC8B9083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1D9A3B-A49A-4F08-9B21-F82FDEDAD4A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82C1F2-9ECA-43AE-8C6B-E1DCDCD4DBF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BFAA5-EC8E-49B6-A796-CA606868CAD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33425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A35A63E9-BE0F-4A1E-9586-5964B55292C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DC2E9B43-BA82-4EDF-B7EB-6504949FEED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B446CCAB-A3CA-48AA-8AA5-B34F1C7AD58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2DCB1-AE06-4E09-94B3-3CC1AA6738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55950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F853251B-C6B1-4CE8-A976-255FE1603BC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9D218169-D87A-4807-A646-3B2CA763817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40E68968-54B5-41CC-A1E1-0B61E71BC3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73910-CD5C-49C5-9FDA-A80DC938AE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5179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9BF74FCD-183C-4186-8FDD-1D3F6E7ABA2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7A42E775-44EE-4DF9-9151-E994027CA2C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655F0FE9-B9BE-4B8B-AF06-DF41A3CE6AC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29B0E-052D-4F85-A95B-12637B56132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33811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786E9201-8914-4E75-900F-330DFCD3AE9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9C5C6EEF-0D86-48DE-9E02-44526585CF6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9025BBC4-C368-41CC-A295-8FEFAFA9097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6080D-8344-433A-89E3-A5A44A626A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56656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A9F25C1F-8203-4569-9A5C-5DEC85F763F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9841E48B-8C3B-41CB-A23A-C25CDF41117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F726BEB8-CBFA-4CA2-898D-48C39431D51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23CD2-CE64-4741-9D5F-B3C69F9BBAE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33161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6B06F439-5927-48A8-9AE9-6A11474375A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2F3FFCB4-E98B-418F-83BD-6975FAA40A3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DD41260F-1419-4B9F-8C6E-F34D47331DA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CAB46-5252-4CED-8DD5-1AA4203EDD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83990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569A44F6-DD5E-4D52-A678-FEFBEE2BFE9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26A51AF5-E8B7-46E6-91C5-5022D62DEFB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02B62FE3-6883-4E4F-86B0-C4F53457F1D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5FAD5-9511-4DC6-856C-8210F7CC3ED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76950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71600" y="3886200"/>
            <a:ext cx="3122613" cy="1751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6613" y="3886200"/>
            <a:ext cx="3124200" cy="1751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73CA934D-BD0B-413E-B231-E0D43B0375B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97644BC6-F52A-4310-8385-DB765D75C5B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32201B54-01CC-4D13-8AA1-3313C554AD1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18970-F3D0-490D-B621-0C3B1B1B9F4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80585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EDB41FE2-86B1-4178-AB60-3860238F06C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0B24CD9B-0DDA-4379-8465-0DE8633D459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24">
            <a:extLst>
              <a:ext uri="{FF2B5EF4-FFF2-40B4-BE49-F238E27FC236}">
                <a16:creationId xmlns:a16="http://schemas.microsoft.com/office/drawing/2014/main" id="{D8D88D7A-E883-430A-8A23-A991B296980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55A1C-A4F6-4333-AB0B-8DC2F62F89C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2112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2">
            <a:extLst>
              <a:ext uri="{FF2B5EF4-FFF2-40B4-BE49-F238E27FC236}">
                <a16:creationId xmlns:a16="http://schemas.microsoft.com/office/drawing/2014/main" id="{012BA6BC-A6D6-4AAA-80DF-DC4786D8867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6E04703C-2A3F-40B8-BC7D-763B4BB9C29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3D5BE9F3-712F-4319-AF00-385F13C69DB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A148D-C6D8-4B97-8503-6AD9257A006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7072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0270EB3-6335-4BF8-9214-8AE1D75776F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0FC76FE-E00E-4549-BBE9-4D8E33F683F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DFE177A-73A8-459A-9289-C01F86A50D4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E0533-530C-4C46-9964-B4FAF291CB50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54636915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>
            <a:extLst>
              <a:ext uri="{FF2B5EF4-FFF2-40B4-BE49-F238E27FC236}">
                <a16:creationId xmlns:a16="http://schemas.microsoft.com/office/drawing/2014/main" id="{5EFE3A73-A5F5-4FDF-BEA9-E3F49453EB9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23">
            <a:extLst>
              <a:ext uri="{FF2B5EF4-FFF2-40B4-BE49-F238E27FC236}">
                <a16:creationId xmlns:a16="http://schemas.microsoft.com/office/drawing/2014/main" id="{D4314951-A577-449C-9A1A-BF83527F9A5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EEF826FE-289F-4061-A7ED-AA79A615655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F9B52-7B49-456D-AB61-984683D999C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09824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F27A2995-478A-4B5F-AEC9-5CDFD32B38A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ED303821-7B32-4FF2-B1F0-519B1A2FAA9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53443DA1-9FFD-40F1-BA2D-859BF7352AB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0C34C-6792-463D-98A2-EB7CB037E8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05870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C1C7CBE7-D6A9-4A49-A2ED-B23F05D92D5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361F10C7-CAFB-4041-A229-4A440A2017B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2AFD0CEE-3BEB-457F-B7C5-028D21B31B9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CB0E1-C0C1-4BC8-B556-B9C1F2C448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64450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06F156A6-D95B-405D-B2CC-37D9FAA567E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68166D55-C00D-4E75-84AD-973EB1F99AA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CDA87159-D971-463E-A29A-BD643B1F10A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E33B7-2B1A-4730-87FA-965CEA915A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60597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1828800"/>
            <a:ext cx="1941513" cy="38084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828800"/>
            <a:ext cx="5676900" cy="38084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F2C2B02F-8BD5-454C-98D1-1C7B5EC2C20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6A672B48-F2F0-4860-9FFE-1DB1AD85462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6675204F-579D-46ED-8557-45D61B54B7A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B3C9E-8229-42F5-9245-F54F541A744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324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D6FEC4C-4535-4CE0-9037-0FAF4D2DAA7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FBAB8B8-6E5C-49DB-B621-22E994CD153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EA6CC3F3-E271-4127-B3CD-B961D531186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CCEE8-8E80-47D1-B24A-8F4794FE1DB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41228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2185DE9-559D-4B4C-808A-9B2A3D692A3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5E53FE-4DA4-490E-BC12-21F70527DAA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9B1CA1-B683-4D4A-AC7D-DCDE3C390E5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0BD8C-34FC-4A3D-8DB3-6FF29ECDF04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731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6C9226DA-3891-4A0C-8C22-3AE472BEE58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6B25893-FEA3-4F57-9895-83329FC97CB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9509B64-F612-4787-85A4-EB666A5A3B2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CBC53-1B05-453E-9E75-5A2B77E860DC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14524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557BBDF-1D8E-4291-80B2-8637ECA7B6C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58E5E97-151E-4C3A-96EF-4BF83F9940D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A07B952-F3DD-4671-8FC5-07E52C54F30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3EBED-9A05-4743-BDD8-E0E8BB9C758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24346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EBD3261-4EDD-43C4-B2C1-9567445B130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AD6C53C-6FD8-4424-8AD7-1E42450E69C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83611C7-8FB5-4789-8B6A-FAAA2E7AE2B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37E76-6B9C-4D5C-A58F-A074E3A0560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3844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51F2C773-9282-4AD4-BE2D-14232EB699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3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8B83CA4D-8F8C-4B05-BDFF-119810DEC6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514A4A8-8E5D-4382-AA2B-408B87CA1C3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F0FD001-48B7-48F8-803A-353526912A82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1FC9AF2-93CF-4D46-8C91-1A6C51B2B23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cs typeface="DejaVu Sans" charset="0"/>
              </a:defRPr>
            </a:lvl1pPr>
          </a:lstStyle>
          <a:p>
            <a:pPr>
              <a:defRPr/>
            </a:pPr>
            <a:fld id="{81F67EC8-BA45-4456-8B42-450EB4F9C24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  <p:sp>
        <p:nvSpPr>
          <p:cNvPr id="1031" name="Freeform 6">
            <a:extLst>
              <a:ext uri="{FF2B5EF4-FFF2-40B4-BE49-F238E27FC236}">
                <a16:creationId xmlns:a16="http://schemas.microsoft.com/office/drawing/2014/main" id="{0E8D84A8-94F8-4397-9F17-74C37C5F4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 cap="flat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32" name="Line 7">
            <a:extLst>
              <a:ext uri="{FF2B5EF4-FFF2-40B4-BE49-F238E27FC236}">
                <a16:creationId xmlns:a16="http://schemas.microsoft.com/office/drawing/2014/main" id="{DF040493-56BA-4A9B-9815-FB8118E1B9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1588"/>
          </a:xfrm>
          <a:prstGeom prst="line">
            <a:avLst/>
          </a:prstGeom>
          <a:noFill/>
          <a:ln w="19080" cap="sq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F20DCAC6-29DF-48DA-82AF-B145997682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0"/>
            <a:ext cx="7621588" cy="175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7FDAA74C-925C-46FE-9E5A-3B15D128B8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3962400"/>
            <a:ext cx="6551613" cy="175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добавления текста щелкните мышью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DA92244-EE1F-4D66-BBA1-561929B60B0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000000"/>
                </a:solidFill>
                <a:latin typeface="+mj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C273259-3CE8-45F6-87A6-8220C7719D8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3638"/>
            <a:ext cx="2894013" cy="455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+mj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1E3900F6-51DB-48EF-A831-087E95BDA5A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 smtClean="0">
                <a:solidFill>
                  <a:srgbClr val="000000"/>
                </a:solidFill>
                <a:latin typeface="Garamond" panose="02020404030301010803" pitchFamily="18" charset="0"/>
                <a:cs typeface="DejaVu Sans" charset="0"/>
              </a:defRPr>
            </a:lvl1pPr>
          </a:lstStyle>
          <a:p>
            <a:pPr>
              <a:defRPr/>
            </a:pPr>
            <a:fld id="{1B794D44-2766-497B-8730-40353B85E213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  <p:sp>
        <p:nvSpPr>
          <p:cNvPr id="2055" name="Freeform 6">
            <a:extLst>
              <a:ext uri="{FF2B5EF4-FFF2-40B4-BE49-F238E27FC236}">
                <a16:creationId xmlns:a16="http://schemas.microsoft.com/office/drawing/2014/main" id="{4C08B6A6-8787-4AA3-A988-93CA05B34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 cap="flat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6" name="Line 7">
            <a:extLst>
              <a:ext uri="{FF2B5EF4-FFF2-40B4-BE49-F238E27FC236}">
                <a16:creationId xmlns:a16="http://schemas.microsoft.com/office/drawing/2014/main" id="{8D8F9C21-944B-48D5-AFA5-9B0512347E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1588"/>
          </a:xfrm>
          <a:prstGeom prst="line">
            <a:avLst/>
          </a:prstGeom>
          <a:noFill/>
          <a:ln w="19080" cap="sq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ctr" defTabSz="449263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ctr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B5F03"/>
            </a:gs>
            <a:gs pos="100000">
              <a:srgbClr val="9933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>
            <a:extLst>
              <a:ext uri="{FF2B5EF4-FFF2-40B4-BE49-F238E27FC236}">
                <a16:creationId xmlns:a16="http://schemas.microsoft.com/office/drawing/2014/main" id="{0DC394FB-1468-49F0-BB2C-073195B2B37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2413" cy="6932613"/>
            <a:chOff x="0" y="0"/>
            <a:chExt cx="5759" cy="4367"/>
          </a:xfrm>
        </p:grpSpPr>
        <p:sp>
          <p:nvSpPr>
            <p:cNvPr id="3080" name="Freeform 2">
              <a:extLst>
                <a:ext uri="{FF2B5EF4-FFF2-40B4-BE49-F238E27FC236}">
                  <a16:creationId xmlns:a16="http://schemas.microsoft.com/office/drawing/2014/main" id="{C22AFCDB-85E4-4D60-A2AB-FA82F2FEEA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208"/>
              <a:ext cx="2514" cy="1969"/>
            </a:xfrm>
            <a:custGeom>
              <a:avLst/>
              <a:gdLst>
                <a:gd name="T0" fmla="*/ 744 w 2515"/>
                <a:gd name="T1" fmla="*/ 1663 h 1970"/>
                <a:gd name="T2" fmla="*/ 852 w 2515"/>
                <a:gd name="T3" fmla="*/ 1394 h 1970"/>
                <a:gd name="T4" fmla="*/ 876 w 2515"/>
                <a:gd name="T5" fmla="*/ 1165 h 1970"/>
                <a:gd name="T6" fmla="*/ 979 w 2515"/>
                <a:gd name="T7" fmla="*/ 1364 h 1970"/>
                <a:gd name="T8" fmla="*/ 1231 w 2515"/>
                <a:gd name="T9" fmla="*/ 1615 h 1970"/>
                <a:gd name="T10" fmla="*/ 1465 w 2515"/>
                <a:gd name="T11" fmla="*/ 1687 h 1970"/>
                <a:gd name="T12" fmla="*/ 1813 w 2515"/>
                <a:gd name="T13" fmla="*/ 1672 h 1970"/>
                <a:gd name="T14" fmla="*/ 1887 w 2515"/>
                <a:gd name="T15" fmla="*/ 1507 h 1970"/>
                <a:gd name="T16" fmla="*/ 1868 w 2515"/>
                <a:gd name="T17" fmla="*/ 1279 h 1970"/>
                <a:gd name="T18" fmla="*/ 1777 w 2515"/>
                <a:gd name="T19" fmla="*/ 967 h 1970"/>
                <a:gd name="T20" fmla="*/ 1283 w 2515"/>
                <a:gd name="T21" fmla="*/ 873 h 1970"/>
                <a:gd name="T22" fmla="*/ 1543 w 2515"/>
                <a:gd name="T23" fmla="*/ 745 h 1970"/>
                <a:gd name="T24" fmla="*/ 1747 w 2515"/>
                <a:gd name="T25" fmla="*/ 732 h 1970"/>
                <a:gd name="T26" fmla="*/ 2101 w 2515"/>
                <a:gd name="T27" fmla="*/ 618 h 1970"/>
                <a:gd name="T28" fmla="*/ 2371 w 2515"/>
                <a:gd name="T29" fmla="*/ 438 h 1970"/>
                <a:gd name="T30" fmla="*/ 2414 w 2515"/>
                <a:gd name="T31" fmla="*/ 343 h 1970"/>
                <a:gd name="T32" fmla="*/ 2071 w 2515"/>
                <a:gd name="T33" fmla="*/ 331 h 1970"/>
                <a:gd name="T34" fmla="*/ 1945 w 2515"/>
                <a:gd name="T35" fmla="*/ 301 h 1970"/>
                <a:gd name="T36" fmla="*/ 1639 w 2515"/>
                <a:gd name="T37" fmla="*/ 289 h 1970"/>
                <a:gd name="T38" fmla="*/ 1291 w 2515"/>
                <a:gd name="T39" fmla="*/ 408 h 1970"/>
                <a:gd name="T40" fmla="*/ 1302 w 2515"/>
                <a:gd name="T41" fmla="*/ 337 h 1970"/>
                <a:gd name="T42" fmla="*/ 1447 w 2515"/>
                <a:gd name="T43" fmla="*/ 168 h 1970"/>
                <a:gd name="T44" fmla="*/ 1471 w 2515"/>
                <a:gd name="T45" fmla="*/ 36 h 1970"/>
                <a:gd name="T46" fmla="*/ 1411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59 h 1970"/>
                <a:gd name="T82" fmla="*/ 372 w 2515"/>
                <a:gd name="T83" fmla="*/ 1009 h 1970"/>
                <a:gd name="T84" fmla="*/ 222 w 2515"/>
                <a:gd name="T85" fmla="*/ 1256 h 1970"/>
                <a:gd name="T86" fmla="*/ 139 w 2515"/>
                <a:gd name="T87" fmla="*/ 1453 h 1970"/>
                <a:gd name="T88" fmla="*/ 102 w 2515"/>
                <a:gd name="T89" fmla="*/ 1489 h 1970"/>
                <a:gd name="T90" fmla="*/ 84 w 2515"/>
                <a:gd name="T91" fmla="*/ 1513 h 1970"/>
                <a:gd name="T92" fmla="*/ 96 w 2515"/>
                <a:gd name="T93" fmla="*/ 1531 h 1970"/>
                <a:gd name="T94" fmla="*/ 127 w 2515"/>
                <a:gd name="T95" fmla="*/ 1561 h 1970"/>
                <a:gd name="T96" fmla="*/ 145 w 2515"/>
                <a:gd name="T97" fmla="*/ 1627 h 1970"/>
                <a:gd name="T98" fmla="*/ 156 w 2515"/>
                <a:gd name="T99" fmla="*/ 1687 h 1970"/>
                <a:gd name="T100" fmla="*/ 162 w 2515"/>
                <a:gd name="T101" fmla="*/ 1717 h 1970"/>
                <a:gd name="T102" fmla="*/ 216 w 2515"/>
                <a:gd name="T103" fmla="*/ 1796 h 1970"/>
                <a:gd name="T104" fmla="*/ 228 w 2515"/>
                <a:gd name="T105" fmla="*/ 1844 h 1970"/>
                <a:gd name="T106" fmla="*/ 240 w 2515"/>
                <a:gd name="T107" fmla="*/ 1898 h 1970"/>
                <a:gd name="T108" fmla="*/ 246 w 2515"/>
                <a:gd name="T109" fmla="*/ 1916 h 1970"/>
                <a:gd name="T110" fmla="*/ 258 w 2515"/>
                <a:gd name="T111" fmla="*/ 1964 h 1970"/>
                <a:gd name="T112" fmla="*/ 462 w 2515"/>
                <a:gd name="T113" fmla="*/ 1916 h 1970"/>
                <a:gd name="T114" fmla="*/ 624 w 2515"/>
                <a:gd name="T115" fmla="*/ 1772 h 197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50000">
                  <a:srgbClr val="993300"/>
                </a:gs>
                <a:gs pos="100000">
                  <a:srgbClr val="BB5F03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1" name="Freeform 3">
              <a:extLst>
                <a:ext uri="{FF2B5EF4-FFF2-40B4-BE49-F238E27FC236}">
                  <a16:creationId xmlns:a16="http://schemas.microsoft.com/office/drawing/2014/main" id="{D896B665-5B36-4A96-B694-7779BA28A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96"/>
              <a:ext cx="2111" cy="1603"/>
            </a:xfrm>
            <a:custGeom>
              <a:avLst/>
              <a:gdLst>
                <a:gd name="T0" fmla="*/ 562 w 2123"/>
                <a:gd name="T1" fmla="*/ 744 h 1696"/>
                <a:gd name="T2" fmla="*/ 526 w 2123"/>
                <a:gd name="T3" fmla="*/ 487 h 1696"/>
                <a:gd name="T4" fmla="*/ 646 w 2123"/>
                <a:gd name="T5" fmla="*/ 283 h 1696"/>
                <a:gd name="T6" fmla="*/ 897 w 2123"/>
                <a:gd name="T7" fmla="*/ 419 h 1696"/>
                <a:gd name="T8" fmla="*/ 1172 w 2123"/>
                <a:gd name="T9" fmla="*/ 619 h 1696"/>
                <a:gd name="T10" fmla="*/ 1435 w 2123"/>
                <a:gd name="T11" fmla="*/ 791 h 1696"/>
                <a:gd name="T12" fmla="*/ 1740 w 2123"/>
                <a:gd name="T13" fmla="*/ 970 h 1696"/>
                <a:gd name="T14" fmla="*/ 1820 w 2123"/>
                <a:gd name="T15" fmla="*/ 1008 h 1696"/>
                <a:gd name="T16" fmla="*/ 1776 w 2123"/>
                <a:gd name="T17" fmla="*/ 966 h 1696"/>
                <a:gd name="T18" fmla="*/ 1363 w 2123"/>
                <a:gd name="T19" fmla="*/ 714 h 1696"/>
                <a:gd name="T20" fmla="*/ 1052 w 2123"/>
                <a:gd name="T21" fmla="*/ 487 h 1696"/>
                <a:gd name="T22" fmla="*/ 699 w 2123"/>
                <a:gd name="T23" fmla="*/ 235 h 1696"/>
                <a:gd name="T24" fmla="*/ 964 w 2123"/>
                <a:gd name="T25" fmla="*/ 222 h 1696"/>
                <a:gd name="T26" fmla="*/ 1244 w 2123"/>
                <a:gd name="T27" fmla="*/ 226 h 1696"/>
                <a:gd name="T28" fmla="*/ 1560 w 2123"/>
                <a:gd name="T29" fmla="*/ 192 h 1696"/>
                <a:gd name="T30" fmla="*/ 2051 w 2123"/>
                <a:gd name="T31" fmla="*/ 140 h 1696"/>
                <a:gd name="T32" fmla="*/ 2005 w 2123"/>
                <a:gd name="T33" fmla="*/ 124 h 1696"/>
                <a:gd name="T34" fmla="*/ 1490 w 2123"/>
                <a:gd name="T35" fmla="*/ 183 h 1696"/>
                <a:gd name="T36" fmla="*/ 1166 w 2123"/>
                <a:gd name="T37" fmla="*/ 197 h 1696"/>
                <a:gd name="T38" fmla="*/ 735 w 2123"/>
                <a:gd name="T39" fmla="*/ 183 h 1696"/>
                <a:gd name="T40" fmla="*/ 790 w 2123"/>
                <a:gd name="T41" fmla="*/ 162 h 1696"/>
                <a:gd name="T42" fmla="*/ 1106 w 2123"/>
                <a:gd name="T43" fmla="*/ 0 h 1696"/>
                <a:gd name="T44" fmla="*/ 1052 w 2123"/>
                <a:gd name="T45" fmla="*/ 22 h 1696"/>
                <a:gd name="T46" fmla="*/ 974 w 2123"/>
                <a:gd name="T47" fmla="*/ 60 h 1696"/>
                <a:gd name="T48" fmla="*/ 825 w 2123"/>
                <a:gd name="T49" fmla="*/ 137 h 1696"/>
                <a:gd name="T50" fmla="*/ 646 w 2123"/>
                <a:gd name="T51" fmla="*/ 200 h 1696"/>
                <a:gd name="T52" fmla="*/ 612 w 2123"/>
                <a:gd name="T53" fmla="*/ 254 h 1696"/>
                <a:gd name="T54" fmla="*/ 293 w 2123"/>
                <a:gd name="T55" fmla="*/ 419 h 1696"/>
                <a:gd name="T56" fmla="*/ 0 w 2123"/>
                <a:gd name="T57" fmla="*/ 516 h 1696"/>
                <a:gd name="T58" fmla="*/ 0 w 2123"/>
                <a:gd name="T59" fmla="*/ 521 h 1696"/>
                <a:gd name="T60" fmla="*/ 0 w 2123"/>
                <a:gd name="T61" fmla="*/ 546 h 1696"/>
                <a:gd name="T62" fmla="*/ 287 w 2123"/>
                <a:gd name="T63" fmla="*/ 453 h 1696"/>
                <a:gd name="T64" fmla="*/ 574 w 2123"/>
                <a:gd name="T65" fmla="*/ 307 h 1696"/>
                <a:gd name="T66" fmla="*/ 490 w 2123"/>
                <a:gd name="T67" fmla="*/ 478 h 1696"/>
                <a:gd name="T68" fmla="*/ 508 w 2123"/>
                <a:gd name="T69" fmla="*/ 709 h 1696"/>
                <a:gd name="T70" fmla="*/ 442 w 2123"/>
                <a:gd name="T71" fmla="*/ 833 h 1696"/>
                <a:gd name="T72" fmla="*/ 317 w 2123"/>
                <a:gd name="T73" fmla="*/ 1055 h 1696"/>
                <a:gd name="T74" fmla="*/ 311 w 2123"/>
                <a:gd name="T75" fmla="*/ 1209 h 1696"/>
                <a:gd name="T76" fmla="*/ 317 w 2123"/>
                <a:gd name="T77" fmla="*/ 1209 h 1696"/>
                <a:gd name="T78" fmla="*/ 335 w 2123"/>
                <a:gd name="T79" fmla="*/ 1107 h 1696"/>
                <a:gd name="T80" fmla="*/ 562 w 2123"/>
                <a:gd name="T81" fmla="*/ 744 h 1696"/>
                <a:gd name="T82" fmla="*/ 562 w 2123"/>
                <a:gd name="T83" fmla="*/ 744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2" name="Freeform 4">
              <a:extLst>
                <a:ext uri="{FF2B5EF4-FFF2-40B4-BE49-F238E27FC236}">
                  <a16:creationId xmlns:a16="http://schemas.microsoft.com/office/drawing/2014/main" id="{F861762E-4C4A-4176-BB2F-191560EA2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3233"/>
              <a:ext cx="3667" cy="942"/>
            </a:xfrm>
            <a:custGeom>
              <a:avLst/>
              <a:gdLst>
                <a:gd name="T0" fmla="*/ 3332 w 3668"/>
                <a:gd name="T1" fmla="*/ 288 h 943"/>
                <a:gd name="T2" fmla="*/ 3188 w 3668"/>
                <a:gd name="T3" fmla="*/ 258 h 943"/>
                <a:gd name="T4" fmla="*/ 2810 w 3668"/>
                <a:gd name="T5" fmla="*/ 234 h 943"/>
                <a:gd name="T6" fmla="*/ 2324 w 3668"/>
                <a:gd name="T7" fmla="*/ 306 h 943"/>
                <a:gd name="T8" fmla="*/ 2366 w 3668"/>
                <a:gd name="T9" fmla="*/ 258 h 943"/>
                <a:gd name="T10" fmla="*/ 2618 w 3668"/>
                <a:gd name="T11" fmla="*/ 132 h 943"/>
                <a:gd name="T12" fmla="*/ 2701 w 3668"/>
                <a:gd name="T13" fmla="*/ 24 h 943"/>
                <a:gd name="T14" fmla="*/ 2636 w 3668"/>
                <a:gd name="T15" fmla="*/ 12 h 943"/>
                <a:gd name="T16" fmla="*/ 2509 w 3668"/>
                <a:gd name="T17" fmla="*/ 54 h 943"/>
                <a:gd name="T18" fmla="*/ 2318 w 3668"/>
                <a:gd name="T19" fmla="*/ 66 h 943"/>
                <a:gd name="T20" fmla="*/ 2095 w 3668"/>
                <a:gd name="T21" fmla="*/ 90 h 943"/>
                <a:gd name="T22" fmla="*/ 1849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2 h 943"/>
                <a:gd name="T44" fmla="*/ 474 w 3668"/>
                <a:gd name="T45" fmla="*/ 624 h 943"/>
                <a:gd name="T46" fmla="*/ 132 w 3668"/>
                <a:gd name="T47" fmla="*/ 775 h 943"/>
                <a:gd name="T48" fmla="*/ 234 w 3668"/>
                <a:gd name="T49" fmla="*/ 841 h 943"/>
                <a:gd name="T50" fmla="*/ 925 w 3668"/>
                <a:gd name="T51" fmla="*/ 733 h 943"/>
                <a:gd name="T52" fmla="*/ 637 w 3668"/>
                <a:gd name="T53" fmla="*/ 919 h 943"/>
                <a:gd name="T54" fmla="*/ 1405 w 3668"/>
                <a:gd name="T55" fmla="*/ 937 h 943"/>
                <a:gd name="T56" fmla="*/ 1447 w 3668"/>
                <a:gd name="T57" fmla="*/ 937 h 943"/>
                <a:gd name="T58" fmla="*/ 2882 w 3668"/>
                <a:gd name="T59" fmla="*/ 853 h 943"/>
                <a:gd name="T60" fmla="*/ 2576 w 3668"/>
                <a:gd name="T61" fmla="*/ 702 h 943"/>
                <a:gd name="T62" fmla="*/ 2293 w 3668"/>
                <a:gd name="T63" fmla="*/ 600 h 943"/>
                <a:gd name="T64" fmla="*/ 2600 w 3668"/>
                <a:gd name="T65" fmla="*/ 582 h 943"/>
                <a:gd name="T66" fmla="*/ 2995 w 3668"/>
                <a:gd name="T67" fmla="*/ 576 h 943"/>
                <a:gd name="T68" fmla="*/ 3446 w 3668"/>
                <a:gd name="T69" fmla="*/ 438 h 943"/>
                <a:gd name="T70" fmla="*/ 3662 w 3668"/>
                <a:gd name="T71" fmla="*/ 312 h 943"/>
                <a:gd name="T72" fmla="*/ 3476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3" name="Freeform 5">
              <a:extLst>
                <a:ext uri="{FF2B5EF4-FFF2-40B4-BE49-F238E27FC236}">
                  <a16:creationId xmlns:a16="http://schemas.microsoft.com/office/drawing/2014/main" id="{DD85C274-688A-4DE6-BDFB-343014BD3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524"/>
              <a:ext cx="972" cy="1194"/>
            </a:xfrm>
            <a:custGeom>
              <a:avLst/>
              <a:gdLst>
                <a:gd name="T0" fmla="*/ 329 w 969"/>
                <a:gd name="T1" fmla="*/ 1198 h 1192"/>
                <a:gd name="T2" fmla="*/ 502 w 969"/>
                <a:gd name="T3" fmla="*/ 1204 h 1192"/>
                <a:gd name="T4" fmla="*/ 592 w 969"/>
                <a:gd name="T5" fmla="*/ 1162 h 1192"/>
                <a:gd name="T6" fmla="*/ 831 w 969"/>
                <a:gd name="T7" fmla="*/ 1097 h 1192"/>
                <a:gd name="T8" fmla="*/ 951 w 969"/>
                <a:gd name="T9" fmla="*/ 1067 h 1192"/>
                <a:gd name="T10" fmla="*/ 771 w 969"/>
                <a:gd name="T11" fmla="*/ 1001 h 1192"/>
                <a:gd name="T12" fmla="*/ 568 w 969"/>
                <a:gd name="T13" fmla="*/ 965 h 1192"/>
                <a:gd name="T14" fmla="*/ 203 w 969"/>
                <a:gd name="T15" fmla="*/ 983 h 1192"/>
                <a:gd name="T16" fmla="*/ 305 w 969"/>
                <a:gd name="T17" fmla="*/ 904 h 1192"/>
                <a:gd name="T18" fmla="*/ 508 w 969"/>
                <a:gd name="T19" fmla="*/ 809 h 1192"/>
                <a:gd name="T20" fmla="*/ 706 w 969"/>
                <a:gd name="T21" fmla="*/ 677 h 1192"/>
                <a:gd name="T22" fmla="*/ 712 w 969"/>
                <a:gd name="T23" fmla="*/ 677 h 1192"/>
                <a:gd name="T24" fmla="*/ 724 w 969"/>
                <a:gd name="T25" fmla="*/ 671 h 1192"/>
                <a:gd name="T26" fmla="*/ 765 w 969"/>
                <a:gd name="T27" fmla="*/ 653 h 1192"/>
                <a:gd name="T28" fmla="*/ 789 w 969"/>
                <a:gd name="T29" fmla="*/ 647 h 1192"/>
                <a:gd name="T30" fmla="*/ 801 w 969"/>
                <a:gd name="T31" fmla="*/ 635 h 1192"/>
                <a:gd name="T32" fmla="*/ 807 w 969"/>
                <a:gd name="T33" fmla="*/ 623 h 1192"/>
                <a:gd name="T34" fmla="*/ 801 w 969"/>
                <a:gd name="T35" fmla="*/ 617 h 1192"/>
                <a:gd name="T36" fmla="*/ 795 w 969"/>
                <a:gd name="T37" fmla="*/ 605 h 1192"/>
                <a:gd name="T38" fmla="*/ 795 w 969"/>
                <a:gd name="T39" fmla="*/ 581 h 1192"/>
                <a:gd name="T40" fmla="*/ 807 w 969"/>
                <a:gd name="T41" fmla="*/ 551 h 1192"/>
                <a:gd name="T42" fmla="*/ 824 w 969"/>
                <a:gd name="T43" fmla="*/ 521 h 1192"/>
                <a:gd name="T44" fmla="*/ 843 w 969"/>
                <a:gd name="T45" fmla="*/ 491 h 1192"/>
                <a:gd name="T46" fmla="*/ 855 w 969"/>
                <a:gd name="T47" fmla="*/ 461 h 1192"/>
                <a:gd name="T48" fmla="*/ 861 w 969"/>
                <a:gd name="T49" fmla="*/ 443 h 1192"/>
                <a:gd name="T50" fmla="*/ 867 w 969"/>
                <a:gd name="T51" fmla="*/ 437 h 1192"/>
                <a:gd name="T52" fmla="*/ 867 w 969"/>
                <a:gd name="T53" fmla="*/ 353 h 1192"/>
                <a:gd name="T54" fmla="*/ 867 w 969"/>
                <a:gd name="T55" fmla="*/ 347 h 1192"/>
                <a:gd name="T56" fmla="*/ 873 w 969"/>
                <a:gd name="T57" fmla="*/ 341 h 1192"/>
                <a:gd name="T58" fmla="*/ 891 w 969"/>
                <a:gd name="T59" fmla="*/ 311 h 1192"/>
                <a:gd name="T60" fmla="*/ 903 w 969"/>
                <a:gd name="T61" fmla="*/ 269 h 1192"/>
                <a:gd name="T62" fmla="*/ 915 w 969"/>
                <a:gd name="T63" fmla="*/ 239 h 1192"/>
                <a:gd name="T64" fmla="*/ 921 w 969"/>
                <a:gd name="T65" fmla="*/ 227 h 1192"/>
                <a:gd name="T66" fmla="*/ 927 w 969"/>
                <a:gd name="T67" fmla="*/ 215 h 1192"/>
                <a:gd name="T68" fmla="*/ 945 w 969"/>
                <a:gd name="T69" fmla="*/ 173 h 1192"/>
                <a:gd name="T70" fmla="*/ 963 w 969"/>
                <a:gd name="T71" fmla="*/ 137 h 1192"/>
                <a:gd name="T72" fmla="*/ 969 w 969"/>
                <a:gd name="T73" fmla="*/ 125 h 1192"/>
                <a:gd name="T74" fmla="*/ 969 w 969"/>
                <a:gd name="T75" fmla="*/ 119 h 1192"/>
                <a:gd name="T76" fmla="*/ 987 w 969"/>
                <a:gd name="T77" fmla="*/ 0 h 1192"/>
                <a:gd name="T78" fmla="*/ 963 w 969"/>
                <a:gd name="T79" fmla="*/ 47 h 1192"/>
                <a:gd name="T80" fmla="*/ 795 w 969"/>
                <a:gd name="T81" fmla="*/ 113 h 1192"/>
                <a:gd name="T82" fmla="*/ 718 w 969"/>
                <a:gd name="T83" fmla="*/ 161 h 1192"/>
                <a:gd name="T84" fmla="*/ 466 w 969"/>
                <a:gd name="T85" fmla="*/ 233 h 1192"/>
                <a:gd name="T86" fmla="*/ 287 w 969"/>
                <a:gd name="T87" fmla="*/ 287 h 1192"/>
                <a:gd name="T88" fmla="*/ 179 w 969"/>
                <a:gd name="T89" fmla="*/ 293 h 1192"/>
                <a:gd name="T90" fmla="*/ 12 w 969"/>
                <a:gd name="T91" fmla="*/ 491 h 1192"/>
                <a:gd name="T92" fmla="*/ 0 w 969"/>
                <a:gd name="T93" fmla="*/ 515 h 1192"/>
                <a:gd name="T94" fmla="*/ 0 w 969"/>
                <a:gd name="T95" fmla="*/ 1198 h 1192"/>
                <a:gd name="T96" fmla="*/ 96 w 969"/>
                <a:gd name="T97" fmla="*/ 1192 h 1192"/>
                <a:gd name="T98" fmla="*/ 329 w 969"/>
                <a:gd name="T99" fmla="*/ 1198 h 1192"/>
                <a:gd name="T100" fmla="*/ 329 w 969"/>
                <a:gd name="T101" fmla="*/ 1198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4" name="Freeform 6">
              <a:extLst>
                <a:ext uri="{FF2B5EF4-FFF2-40B4-BE49-F238E27FC236}">
                  <a16:creationId xmlns:a16="http://schemas.microsoft.com/office/drawing/2014/main" id="{94BE1F65-6261-405C-893A-116A0012F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8" y="1"/>
              <a:ext cx="2569" cy="2265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59 h 2266"/>
                <a:gd name="T14" fmla="*/ 361 w 2570"/>
                <a:gd name="T15" fmla="*/ 1250 h 2266"/>
                <a:gd name="T16" fmla="*/ 444 w 2570"/>
                <a:gd name="T17" fmla="*/ 1310 h 2266"/>
                <a:gd name="T18" fmla="*/ 697 w 2570"/>
                <a:gd name="T19" fmla="*/ 1394 h 2266"/>
                <a:gd name="T20" fmla="*/ 1026 w 2570"/>
                <a:gd name="T21" fmla="*/ 1340 h 2266"/>
                <a:gd name="T22" fmla="*/ 991 w 2570"/>
                <a:gd name="T23" fmla="*/ 1406 h 2266"/>
                <a:gd name="T24" fmla="*/ 804 w 2570"/>
                <a:gd name="T25" fmla="*/ 1568 h 2266"/>
                <a:gd name="T26" fmla="*/ 726 w 2570"/>
                <a:gd name="T27" fmla="*/ 1712 h 2266"/>
                <a:gd name="T28" fmla="*/ 768 w 2570"/>
                <a:gd name="T29" fmla="*/ 1736 h 2266"/>
                <a:gd name="T30" fmla="*/ 865 w 2570"/>
                <a:gd name="T31" fmla="*/ 1687 h 2266"/>
                <a:gd name="T32" fmla="*/ 991 w 2570"/>
                <a:gd name="T33" fmla="*/ 1693 h 2266"/>
                <a:gd name="T34" fmla="*/ 1135 w 2570"/>
                <a:gd name="T35" fmla="*/ 1621 h 2266"/>
                <a:gd name="T36" fmla="*/ 1183 w 2570"/>
                <a:gd name="T37" fmla="*/ 1663 h 2266"/>
                <a:gd name="T38" fmla="*/ 1393 w 2570"/>
                <a:gd name="T39" fmla="*/ 1430 h 2266"/>
                <a:gd name="T40" fmla="*/ 1609 w 2570"/>
                <a:gd name="T41" fmla="*/ 1328 h 2266"/>
                <a:gd name="T42" fmla="*/ 1639 w 2570"/>
                <a:gd name="T43" fmla="*/ 1364 h 2266"/>
                <a:gd name="T44" fmla="*/ 1675 w 2570"/>
                <a:gd name="T45" fmla="*/ 1424 h 2266"/>
                <a:gd name="T46" fmla="*/ 1693 w 2570"/>
                <a:gd name="T47" fmla="*/ 1460 h 2266"/>
                <a:gd name="T48" fmla="*/ 1741 w 2570"/>
                <a:gd name="T49" fmla="*/ 1544 h 2266"/>
                <a:gd name="T50" fmla="*/ 1766 w 2570"/>
                <a:gd name="T51" fmla="*/ 1580 h 2266"/>
                <a:gd name="T52" fmla="*/ 2118 w 2570"/>
                <a:gd name="T53" fmla="*/ 2242 h 2266"/>
                <a:gd name="T54" fmla="*/ 1687 w 2570"/>
                <a:gd name="T55" fmla="*/ 1316 h 2266"/>
                <a:gd name="T56" fmla="*/ 1855 w 2570"/>
                <a:gd name="T57" fmla="*/ 1159 h 2266"/>
                <a:gd name="T58" fmla="*/ 2167 w 2570"/>
                <a:gd name="T59" fmla="*/ 1099 h 2266"/>
                <a:gd name="T60" fmla="*/ 2384 w 2570"/>
                <a:gd name="T61" fmla="*/ 1009 h 2266"/>
                <a:gd name="T62" fmla="*/ 2564 w 2570"/>
                <a:gd name="T63" fmla="*/ 805 h 2266"/>
                <a:gd name="T64" fmla="*/ 2336 w 2570"/>
                <a:gd name="T65" fmla="*/ 781 h 2266"/>
                <a:gd name="T66" fmla="*/ 2108 w 2570"/>
                <a:gd name="T67" fmla="*/ 763 h 2266"/>
                <a:gd name="T68" fmla="*/ 2402 w 2570"/>
                <a:gd name="T69" fmla="*/ 433 h 2266"/>
                <a:gd name="T70" fmla="*/ 2420 w 2570"/>
                <a:gd name="T71" fmla="*/ 421 h 2266"/>
                <a:gd name="T72" fmla="*/ 2468 w 2570"/>
                <a:gd name="T73" fmla="*/ 379 h 2266"/>
                <a:gd name="T74" fmla="*/ 2486 w 2570"/>
                <a:gd name="T75" fmla="*/ 355 h 2266"/>
                <a:gd name="T76" fmla="*/ 2468 w 2570"/>
                <a:gd name="T77" fmla="*/ 337 h 2266"/>
                <a:gd name="T78" fmla="*/ 2468 w 2570"/>
                <a:gd name="T79" fmla="*/ 271 h 2266"/>
                <a:gd name="T80" fmla="*/ 2486 w 2570"/>
                <a:gd name="T81" fmla="*/ 192 h 2266"/>
                <a:gd name="T82" fmla="*/ 2498 w 2570"/>
                <a:gd name="T83" fmla="*/ 132 h 2266"/>
                <a:gd name="T84" fmla="*/ 2486 w 2570"/>
                <a:gd name="T85" fmla="*/ 36 h 2266"/>
                <a:gd name="T86" fmla="*/ 2486 w 2570"/>
                <a:gd name="T87" fmla="*/ 24 h 2266"/>
                <a:gd name="T88" fmla="*/ 2096 w 2570"/>
                <a:gd name="T89" fmla="*/ 0 h 2266"/>
                <a:gd name="T90" fmla="*/ 1903 w 2570"/>
                <a:gd name="T91" fmla="*/ 90 h 2266"/>
                <a:gd name="T92" fmla="*/ 1741 w 2570"/>
                <a:gd name="T93" fmla="*/ 535 h 2266"/>
                <a:gd name="T94" fmla="*/ 1705 w 2570"/>
                <a:gd name="T95" fmla="*/ 469 h 2266"/>
                <a:gd name="T96" fmla="*/ 1627 w 2570"/>
                <a:gd name="T97" fmla="*/ 144 h 2266"/>
                <a:gd name="T98" fmla="*/ 1573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5" name="Freeform 7">
              <a:extLst>
                <a:ext uri="{FF2B5EF4-FFF2-40B4-BE49-F238E27FC236}">
                  <a16:creationId xmlns:a16="http://schemas.microsoft.com/office/drawing/2014/main" id="{F6BEA379-A770-42FC-AE9F-8BE18BF29F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" y="1"/>
              <a:ext cx="2184" cy="1507"/>
            </a:xfrm>
            <a:custGeom>
              <a:avLst/>
              <a:gdLst>
                <a:gd name="T0" fmla="*/ 1058 w 2176"/>
                <a:gd name="T1" fmla="*/ 773 h 1505"/>
                <a:gd name="T2" fmla="*/ 1214 w 2176"/>
                <a:gd name="T3" fmla="*/ 1247 h 1505"/>
                <a:gd name="T4" fmla="*/ 980 w 2176"/>
                <a:gd name="T5" fmla="*/ 1205 h 1505"/>
                <a:gd name="T6" fmla="*/ 741 w 2176"/>
                <a:gd name="T7" fmla="*/ 1137 h 1505"/>
                <a:gd name="T8" fmla="*/ 454 w 2176"/>
                <a:gd name="T9" fmla="*/ 1115 h 1505"/>
                <a:gd name="T10" fmla="*/ 0 w 2176"/>
                <a:gd name="T11" fmla="*/ 1085 h 1505"/>
                <a:gd name="T12" fmla="*/ 30 w 2176"/>
                <a:gd name="T13" fmla="*/ 1121 h 1505"/>
                <a:gd name="T14" fmla="*/ 508 w 2176"/>
                <a:gd name="T15" fmla="*/ 1145 h 1505"/>
                <a:gd name="T16" fmla="*/ 795 w 2176"/>
                <a:gd name="T17" fmla="*/ 1199 h 1505"/>
                <a:gd name="T18" fmla="*/ 1154 w 2176"/>
                <a:gd name="T19" fmla="*/ 1313 h 1505"/>
                <a:gd name="T20" fmla="*/ 1094 w 2176"/>
                <a:gd name="T21" fmla="*/ 1331 h 1505"/>
                <a:gd name="T22" fmla="*/ 729 w 2176"/>
                <a:gd name="T23" fmla="*/ 1517 h 1505"/>
                <a:gd name="T24" fmla="*/ 783 w 2176"/>
                <a:gd name="T25" fmla="*/ 1493 h 1505"/>
                <a:gd name="T26" fmla="*/ 879 w 2176"/>
                <a:gd name="T27" fmla="*/ 1451 h 1505"/>
                <a:gd name="T28" fmla="*/ 1046 w 2176"/>
                <a:gd name="T29" fmla="*/ 1367 h 1505"/>
                <a:gd name="T30" fmla="*/ 1241 w 2176"/>
                <a:gd name="T31" fmla="*/ 1307 h 1505"/>
                <a:gd name="T32" fmla="*/ 1297 w 2176"/>
                <a:gd name="T33" fmla="*/ 1235 h 1505"/>
                <a:gd name="T34" fmla="*/ 1668 w 2176"/>
                <a:gd name="T35" fmla="*/ 1049 h 1505"/>
                <a:gd name="T36" fmla="*/ 1973 w 2176"/>
                <a:gd name="T37" fmla="*/ 959 h 1505"/>
                <a:gd name="T38" fmla="*/ 2224 w 2176"/>
                <a:gd name="T39" fmla="*/ 827 h 1505"/>
                <a:gd name="T40" fmla="*/ 2003 w 2176"/>
                <a:gd name="T41" fmla="*/ 917 h 1505"/>
                <a:gd name="T42" fmla="*/ 1692 w 2176"/>
                <a:gd name="T43" fmla="*/ 995 h 1505"/>
                <a:gd name="T44" fmla="*/ 1369 w 2176"/>
                <a:gd name="T45" fmla="*/ 1163 h 1505"/>
                <a:gd name="T46" fmla="*/ 1537 w 2176"/>
                <a:gd name="T47" fmla="*/ 911 h 1505"/>
                <a:gd name="T48" fmla="*/ 1656 w 2176"/>
                <a:gd name="T49" fmla="*/ 551 h 1505"/>
                <a:gd name="T50" fmla="*/ 1777 w 2176"/>
                <a:gd name="T51" fmla="*/ 372 h 1505"/>
                <a:gd name="T52" fmla="*/ 2021 w 2176"/>
                <a:gd name="T53" fmla="*/ 60 h 1505"/>
                <a:gd name="T54" fmla="*/ 2045 w 2176"/>
                <a:gd name="T55" fmla="*/ 0 h 1505"/>
                <a:gd name="T56" fmla="*/ 2015 w 2176"/>
                <a:gd name="T57" fmla="*/ 0 h 1505"/>
                <a:gd name="T58" fmla="*/ 1632 w 2176"/>
                <a:gd name="T59" fmla="*/ 486 h 1505"/>
                <a:gd name="T60" fmla="*/ 1509 w 2176"/>
                <a:gd name="T61" fmla="*/ 893 h 1505"/>
                <a:gd name="T62" fmla="*/ 1285 w 2176"/>
                <a:gd name="T63" fmla="*/ 1187 h 1505"/>
                <a:gd name="T64" fmla="*/ 1154 w 2176"/>
                <a:gd name="T65" fmla="*/ 911 h 1505"/>
                <a:gd name="T66" fmla="*/ 1034 w 2176"/>
                <a:gd name="T67" fmla="*/ 546 h 1505"/>
                <a:gd name="T68" fmla="*/ 903 w 2176"/>
                <a:gd name="T69" fmla="*/ 222 h 1505"/>
                <a:gd name="T70" fmla="*/ 807 w 2176"/>
                <a:gd name="T71" fmla="*/ 0 h 1505"/>
                <a:gd name="T72" fmla="*/ 771 w 2176"/>
                <a:gd name="T73" fmla="*/ 0 h 1505"/>
                <a:gd name="T74" fmla="*/ 921 w 2176"/>
                <a:gd name="T75" fmla="*/ 354 h 1505"/>
                <a:gd name="T76" fmla="*/ 1058 w 2176"/>
                <a:gd name="T77" fmla="*/ 773 h 1505"/>
                <a:gd name="T78" fmla="*/ 1058 w 2176"/>
                <a:gd name="T79" fmla="*/ 773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6" name="Freeform 8">
              <a:extLst>
                <a:ext uri="{FF2B5EF4-FFF2-40B4-BE49-F238E27FC236}">
                  <a16:creationId xmlns:a16="http://schemas.microsoft.com/office/drawing/2014/main" id="{26B6EB72-F4F8-4BE9-A8E7-1E5A531D1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49"/>
              <a:ext cx="815" cy="805"/>
            </a:xfrm>
            <a:custGeom>
              <a:avLst/>
              <a:gdLst>
                <a:gd name="T0" fmla="*/ 161 w 813"/>
                <a:gd name="T1" fmla="*/ 570 h 804"/>
                <a:gd name="T2" fmla="*/ 335 w 813"/>
                <a:gd name="T3" fmla="*/ 444 h 804"/>
                <a:gd name="T4" fmla="*/ 658 w 813"/>
                <a:gd name="T5" fmla="*/ 216 h 804"/>
                <a:gd name="T6" fmla="*/ 825 w 813"/>
                <a:gd name="T7" fmla="*/ 0 h 804"/>
                <a:gd name="T8" fmla="*/ 688 w 813"/>
                <a:gd name="T9" fmla="*/ 150 h 804"/>
                <a:gd name="T10" fmla="*/ 144 w 813"/>
                <a:gd name="T11" fmla="*/ 510 h 804"/>
                <a:gd name="T12" fmla="*/ 0 w 813"/>
                <a:gd name="T13" fmla="*/ 738 h 804"/>
                <a:gd name="T14" fmla="*/ 0 w 813"/>
                <a:gd name="T15" fmla="*/ 810 h 804"/>
                <a:gd name="T16" fmla="*/ 161 w 813"/>
                <a:gd name="T17" fmla="*/ 570 h 804"/>
                <a:gd name="T18" fmla="*/ 161 w 813"/>
                <a:gd name="T19" fmla="*/ 570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7" name="Freeform 9">
              <a:extLst>
                <a:ext uri="{FF2B5EF4-FFF2-40B4-BE49-F238E27FC236}">
                  <a16:creationId xmlns:a16="http://schemas.microsoft.com/office/drawing/2014/main" id="{19C45EB0-20A2-42C6-8306-6A9F710CA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545"/>
              <a:ext cx="761" cy="106"/>
            </a:xfrm>
            <a:custGeom>
              <a:avLst/>
              <a:gdLst>
                <a:gd name="T0" fmla="*/ 466 w 759"/>
                <a:gd name="T1" fmla="*/ 60 h 107"/>
                <a:gd name="T2" fmla="*/ 771 w 759"/>
                <a:gd name="T3" fmla="*/ 0 h 107"/>
                <a:gd name="T4" fmla="*/ 502 w 759"/>
                <a:gd name="T5" fmla="*/ 36 h 107"/>
                <a:gd name="T6" fmla="*/ 138 w 759"/>
                <a:gd name="T7" fmla="*/ 48 h 107"/>
                <a:gd name="T8" fmla="*/ 0 w 759"/>
                <a:gd name="T9" fmla="*/ 72 h 107"/>
                <a:gd name="T10" fmla="*/ 0 w 759"/>
                <a:gd name="T11" fmla="*/ 101 h 107"/>
                <a:gd name="T12" fmla="*/ 96 w 759"/>
                <a:gd name="T13" fmla="*/ 83 h 107"/>
                <a:gd name="T14" fmla="*/ 466 w 759"/>
                <a:gd name="T15" fmla="*/ 60 h 107"/>
                <a:gd name="T16" fmla="*/ 466 w 759"/>
                <a:gd name="T17" fmla="*/ 60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8" name="Freeform 10">
              <a:extLst>
                <a:ext uri="{FF2B5EF4-FFF2-40B4-BE49-F238E27FC236}">
                  <a16:creationId xmlns:a16="http://schemas.microsoft.com/office/drawing/2014/main" id="{AC10CE0F-00DF-47B6-83BD-888529312F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4" y="3431"/>
              <a:ext cx="3181" cy="744"/>
            </a:xfrm>
            <a:custGeom>
              <a:avLst/>
              <a:gdLst>
                <a:gd name="T0" fmla="*/ 1417 w 3169"/>
                <a:gd name="T1" fmla="*/ 239 h 743"/>
                <a:gd name="T2" fmla="*/ 1776 w 3169"/>
                <a:gd name="T3" fmla="*/ 233 h 743"/>
                <a:gd name="T4" fmla="*/ 2135 w 3169"/>
                <a:gd name="T5" fmla="*/ 251 h 743"/>
                <a:gd name="T6" fmla="*/ 2564 w 3169"/>
                <a:gd name="T7" fmla="*/ 233 h 743"/>
                <a:gd name="T8" fmla="*/ 3241 w 3169"/>
                <a:gd name="T9" fmla="*/ 204 h 743"/>
                <a:gd name="T10" fmla="*/ 3187 w 3169"/>
                <a:gd name="T11" fmla="*/ 186 h 743"/>
                <a:gd name="T12" fmla="*/ 2476 w 3169"/>
                <a:gd name="T13" fmla="*/ 221 h 743"/>
                <a:gd name="T14" fmla="*/ 2051 w 3169"/>
                <a:gd name="T15" fmla="*/ 221 h 743"/>
                <a:gd name="T16" fmla="*/ 1495 w 3169"/>
                <a:gd name="T17" fmla="*/ 186 h 743"/>
                <a:gd name="T18" fmla="*/ 1579 w 3169"/>
                <a:gd name="T19" fmla="*/ 168 h 743"/>
                <a:gd name="T20" fmla="*/ 2087 w 3169"/>
                <a:gd name="T21" fmla="*/ 0 h 743"/>
                <a:gd name="T22" fmla="*/ 2006 w 3169"/>
                <a:gd name="T23" fmla="*/ 24 h 743"/>
                <a:gd name="T24" fmla="*/ 1878 w 3169"/>
                <a:gd name="T25" fmla="*/ 66 h 743"/>
                <a:gd name="T26" fmla="*/ 1638 w 3169"/>
                <a:gd name="T27" fmla="*/ 138 h 743"/>
                <a:gd name="T28" fmla="*/ 1369 w 3169"/>
                <a:gd name="T29" fmla="*/ 198 h 743"/>
                <a:gd name="T30" fmla="*/ 1298 w 3169"/>
                <a:gd name="T31" fmla="*/ 251 h 743"/>
                <a:gd name="T32" fmla="*/ 783 w 3169"/>
                <a:gd name="T33" fmla="*/ 419 h 743"/>
                <a:gd name="T34" fmla="*/ 341 w 3169"/>
                <a:gd name="T35" fmla="*/ 509 h 743"/>
                <a:gd name="T36" fmla="*/ 0 w 3169"/>
                <a:gd name="T37" fmla="*/ 623 h 743"/>
                <a:gd name="T38" fmla="*/ 305 w 3169"/>
                <a:gd name="T39" fmla="*/ 545 h 743"/>
                <a:gd name="T40" fmla="*/ 753 w 3169"/>
                <a:gd name="T41" fmla="*/ 455 h 743"/>
                <a:gd name="T42" fmla="*/ 1205 w 3169"/>
                <a:gd name="T43" fmla="*/ 311 h 743"/>
                <a:gd name="T44" fmla="*/ 1005 w 3169"/>
                <a:gd name="T45" fmla="*/ 497 h 743"/>
                <a:gd name="T46" fmla="*/ 885 w 3169"/>
                <a:gd name="T47" fmla="*/ 749 h 743"/>
                <a:gd name="T48" fmla="*/ 879 w 3169"/>
                <a:gd name="T49" fmla="*/ 749 h 743"/>
                <a:gd name="T50" fmla="*/ 957 w 3169"/>
                <a:gd name="T51" fmla="*/ 749 h 743"/>
                <a:gd name="T52" fmla="*/ 1046 w 3169"/>
                <a:gd name="T53" fmla="*/ 503 h 743"/>
                <a:gd name="T54" fmla="*/ 1327 w 3169"/>
                <a:gd name="T55" fmla="*/ 281 h 743"/>
                <a:gd name="T56" fmla="*/ 1567 w 3169"/>
                <a:gd name="T57" fmla="*/ 455 h 743"/>
                <a:gd name="T58" fmla="*/ 1812 w 3169"/>
                <a:gd name="T59" fmla="*/ 683 h 743"/>
                <a:gd name="T60" fmla="*/ 1896 w 3169"/>
                <a:gd name="T61" fmla="*/ 749 h 743"/>
                <a:gd name="T62" fmla="*/ 1961 w 3169"/>
                <a:gd name="T63" fmla="*/ 749 h 743"/>
                <a:gd name="T64" fmla="*/ 1729 w 3169"/>
                <a:gd name="T65" fmla="*/ 533 h 743"/>
                <a:gd name="T66" fmla="*/ 1417 w 3169"/>
                <a:gd name="T67" fmla="*/ 239 h 743"/>
                <a:gd name="T68" fmla="*/ 141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9" name="Rectangle 11">
              <a:extLst>
                <a:ext uri="{FF2B5EF4-FFF2-40B4-BE49-F238E27FC236}">
                  <a16:creationId xmlns:a16="http://schemas.microsoft.com/office/drawing/2014/main" id="{40FEE2EE-D4CC-4A96-8B9C-CD08ACBF6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27"/>
              <a:ext cx="0" cy="0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3090" name="Rectangle 12">
              <a:extLst>
                <a:ext uri="{FF2B5EF4-FFF2-40B4-BE49-F238E27FC236}">
                  <a16:creationId xmlns:a16="http://schemas.microsoft.com/office/drawing/2014/main" id="{B0AB7818-04C7-4993-9210-6E7A2EAC2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131"/>
              <a:ext cx="0" cy="0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3091" name="Freeform 13">
              <a:extLst>
                <a:ext uri="{FF2B5EF4-FFF2-40B4-BE49-F238E27FC236}">
                  <a16:creationId xmlns:a16="http://schemas.microsoft.com/office/drawing/2014/main" id="{368F4933-E896-4077-9776-C49DB65D1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32"/>
              <a:ext cx="5759" cy="287"/>
            </a:xfrm>
            <a:custGeom>
              <a:avLst/>
              <a:gdLst>
                <a:gd name="T0" fmla="*/ 5854 w 5740"/>
                <a:gd name="T1" fmla="*/ 282 h 288"/>
                <a:gd name="T2" fmla="*/ 0 w 5740"/>
                <a:gd name="T3" fmla="*/ 282 h 288"/>
                <a:gd name="T4" fmla="*/ 0 w 5740"/>
                <a:gd name="T5" fmla="*/ 0 h 288"/>
                <a:gd name="T6" fmla="*/ 5854 w 5740"/>
                <a:gd name="T7" fmla="*/ 0 h 288"/>
                <a:gd name="T8" fmla="*/ 5854 w 5740"/>
                <a:gd name="T9" fmla="*/ 282 h 288"/>
                <a:gd name="T10" fmla="*/ 5854 w 5740"/>
                <a:gd name="T11" fmla="*/ 282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993300"/>
                </a:gs>
                <a:gs pos="100000">
                  <a:srgbClr val="4617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" name="Freeform 14">
              <a:extLst>
                <a:ext uri="{FF2B5EF4-FFF2-40B4-BE49-F238E27FC236}">
                  <a16:creationId xmlns:a16="http://schemas.microsoft.com/office/drawing/2014/main" id="{70235067-8281-4F14-A5A8-CB5577326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32"/>
              <a:ext cx="5759" cy="335"/>
            </a:xfrm>
            <a:custGeom>
              <a:avLst/>
              <a:gdLst>
                <a:gd name="T0" fmla="*/ 5854 w 5740"/>
                <a:gd name="T1" fmla="*/ 714 h 288"/>
                <a:gd name="T2" fmla="*/ 0 w 5740"/>
                <a:gd name="T3" fmla="*/ 714 h 288"/>
                <a:gd name="T4" fmla="*/ 0 w 5740"/>
                <a:gd name="T5" fmla="*/ 0 h 288"/>
                <a:gd name="T6" fmla="*/ 5854 w 5740"/>
                <a:gd name="T7" fmla="*/ 0 h 288"/>
                <a:gd name="T8" fmla="*/ 5854 w 5740"/>
                <a:gd name="T9" fmla="*/ 714 h 288"/>
                <a:gd name="T10" fmla="*/ 5854 w 5740"/>
                <a:gd name="T11" fmla="*/ 714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993300"/>
                </a:gs>
                <a:gs pos="100000">
                  <a:srgbClr val="4617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" name="Freeform 15">
              <a:extLst>
                <a:ext uri="{FF2B5EF4-FFF2-40B4-BE49-F238E27FC236}">
                  <a16:creationId xmlns:a16="http://schemas.microsoft.com/office/drawing/2014/main" id="{12C79336-3737-4FCE-A3BF-F1980531DF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59" cy="287"/>
            </a:xfrm>
            <a:custGeom>
              <a:avLst/>
              <a:gdLst>
                <a:gd name="T0" fmla="*/ 5854 w 5740"/>
                <a:gd name="T1" fmla="*/ 282 h 288"/>
                <a:gd name="T2" fmla="*/ 0 w 5740"/>
                <a:gd name="T3" fmla="*/ 282 h 288"/>
                <a:gd name="T4" fmla="*/ 0 w 5740"/>
                <a:gd name="T5" fmla="*/ 0 h 288"/>
                <a:gd name="T6" fmla="*/ 5854 w 5740"/>
                <a:gd name="T7" fmla="*/ 0 h 288"/>
                <a:gd name="T8" fmla="*/ 5854 w 5740"/>
                <a:gd name="T9" fmla="*/ 282 h 288"/>
                <a:gd name="T10" fmla="*/ 5854 w 5740"/>
                <a:gd name="T11" fmla="*/ 282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683501"/>
                </a:gs>
                <a:gs pos="100000">
                  <a:srgbClr val="BB5F03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" name="Freeform 16">
              <a:extLst>
                <a:ext uri="{FF2B5EF4-FFF2-40B4-BE49-F238E27FC236}">
                  <a16:creationId xmlns:a16="http://schemas.microsoft.com/office/drawing/2014/main" id="{2311E4B9-2A8A-48C6-B02E-CF907F89F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" y="229"/>
              <a:ext cx="3187" cy="2023"/>
            </a:xfrm>
            <a:custGeom>
              <a:avLst/>
              <a:gdLst>
                <a:gd name="T0" fmla="*/ 871 w 3188"/>
                <a:gd name="T1" fmla="*/ 1417 h 2024"/>
                <a:gd name="T2" fmla="*/ 907 w 3188"/>
                <a:gd name="T3" fmla="*/ 1387 h 2024"/>
                <a:gd name="T4" fmla="*/ 991 w 3188"/>
                <a:gd name="T5" fmla="*/ 1314 h 2024"/>
                <a:gd name="T6" fmla="*/ 1033 w 3188"/>
                <a:gd name="T7" fmla="*/ 1291 h 2024"/>
                <a:gd name="T8" fmla="*/ 1086 w 3188"/>
                <a:gd name="T9" fmla="*/ 1243 h 2024"/>
                <a:gd name="T10" fmla="*/ 1123 w 3188"/>
                <a:gd name="T11" fmla="*/ 1213 h 2024"/>
                <a:gd name="T12" fmla="*/ 1057 w 3188"/>
                <a:gd name="T13" fmla="*/ 1147 h 2024"/>
                <a:gd name="T14" fmla="*/ 877 w 3188"/>
                <a:gd name="T15" fmla="*/ 1015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89 w 3188"/>
                <a:gd name="T45" fmla="*/ 365 h 2024"/>
                <a:gd name="T46" fmla="*/ 2239 w 3188"/>
                <a:gd name="T47" fmla="*/ 150 h 2024"/>
                <a:gd name="T48" fmla="*/ 2612 w 3188"/>
                <a:gd name="T49" fmla="*/ 180 h 2024"/>
                <a:gd name="T50" fmla="*/ 3044 w 3188"/>
                <a:gd name="T51" fmla="*/ 150 h 2024"/>
                <a:gd name="T52" fmla="*/ 3134 w 3188"/>
                <a:gd name="T53" fmla="*/ 210 h 2024"/>
                <a:gd name="T54" fmla="*/ 2984 w 3188"/>
                <a:gd name="T55" fmla="*/ 210 h 2024"/>
                <a:gd name="T56" fmla="*/ 2828 w 3188"/>
                <a:gd name="T57" fmla="*/ 377 h 2024"/>
                <a:gd name="T58" fmla="*/ 2696 w 3188"/>
                <a:gd name="T59" fmla="*/ 648 h 2024"/>
                <a:gd name="T60" fmla="*/ 2576 w 3188"/>
                <a:gd name="T61" fmla="*/ 828 h 2024"/>
                <a:gd name="T62" fmla="*/ 2228 w 3188"/>
                <a:gd name="T63" fmla="*/ 1009 h 2024"/>
                <a:gd name="T64" fmla="*/ 1957 w 3188"/>
                <a:gd name="T65" fmla="*/ 1069 h 2024"/>
                <a:gd name="T66" fmla="*/ 2251 w 3188"/>
                <a:gd name="T67" fmla="*/ 1105 h 2024"/>
                <a:gd name="T68" fmla="*/ 2594 w 3188"/>
                <a:gd name="T69" fmla="*/ 1201 h 2024"/>
                <a:gd name="T70" fmla="*/ 2888 w 3188"/>
                <a:gd name="T71" fmla="*/ 1435 h 2024"/>
                <a:gd name="T72" fmla="*/ 3116 w 3188"/>
                <a:gd name="T73" fmla="*/ 1549 h 2024"/>
                <a:gd name="T74" fmla="*/ 3026 w 3188"/>
                <a:gd name="T75" fmla="*/ 1579 h 2024"/>
                <a:gd name="T76" fmla="*/ 3002 w 3188"/>
                <a:gd name="T77" fmla="*/ 1585 h 2024"/>
                <a:gd name="T78" fmla="*/ 2954 w 3188"/>
                <a:gd name="T79" fmla="*/ 1591 h 2024"/>
                <a:gd name="T80" fmla="*/ 2876 w 3188"/>
                <a:gd name="T81" fmla="*/ 1603 h 2024"/>
                <a:gd name="T82" fmla="*/ 2840 w 3188"/>
                <a:gd name="T83" fmla="*/ 1603 h 2024"/>
                <a:gd name="T84" fmla="*/ 2768 w 3188"/>
                <a:gd name="T85" fmla="*/ 1609 h 2024"/>
                <a:gd name="T86" fmla="*/ 2720 w 3188"/>
                <a:gd name="T87" fmla="*/ 1615 h 2024"/>
                <a:gd name="T88" fmla="*/ 2702 w 3188"/>
                <a:gd name="T89" fmla="*/ 1615 h 2024"/>
                <a:gd name="T90" fmla="*/ 2588 w 3188"/>
                <a:gd name="T91" fmla="*/ 1651 h 2024"/>
                <a:gd name="T92" fmla="*/ 2527 w 3188"/>
                <a:gd name="T93" fmla="*/ 1657 h 2024"/>
                <a:gd name="T94" fmla="*/ 2438 w 3188"/>
                <a:gd name="T95" fmla="*/ 1669 h 2024"/>
                <a:gd name="T96" fmla="*/ 2372 w 3188"/>
                <a:gd name="T97" fmla="*/ 1681 h 2024"/>
                <a:gd name="T98" fmla="*/ 2354 w 3188"/>
                <a:gd name="T99" fmla="*/ 1699 h 2024"/>
                <a:gd name="T100" fmla="*/ 2299 w 3188"/>
                <a:gd name="T101" fmla="*/ 1681 h 2024"/>
                <a:gd name="T102" fmla="*/ 2257 w 3188"/>
                <a:gd name="T103" fmla="*/ 1657 h 2024"/>
                <a:gd name="T104" fmla="*/ 2011 w 3188"/>
                <a:gd name="T105" fmla="*/ 1579 h 2024"/>
                <a:gd name="T106" fmla="*/ 1705 w 3188"/>
                <a:gd name="T107" fmla="*/ 1447 h 2024"/>
                <a:gd name="T108" fmla="*/ 1874 w 3188"/>
                <a:gd name="T109" fmla="*/ 1838 h 2024"/>
                <a:gd name="T110" fmla="*/ 1765 w 3188"/>
                <a:gd name="T111" fmla="*/ 1916 h 2024"/>
                <a:gd name="T112" fmla="*/ 1531 w 3188"/>
                <a:gd name="T113" fmla="*/ 1747 h 2024"/>
                <a:gd name="T114" fmla="*/ 1411 w 3188"/>
                <a:gd name="T115" fmla="*/ 1471 h 2024"/>
                <a:gd name="T116" fmla="*/ 1219 w 3188"/>
                <a:gd name="T117" fmla="*/ 1285 h 2024"/>
                <a:gd name="T118" fmla="*/ 127 w 3188"/>
                <a:gd name="T119" fmla="*/ 2000 h 2024"/>
                <a:gd name="T120" fmla="*/ 865 w 3188"/>
                <a:gd name="T121" fmla="*/ 1423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" name="Freeform 17">
              <a:extLst>
                <a:ext uri="{FF2B5EF4-FFF2-40B4-BE49-F238E27FC236}">
                  <a16:creationId xmlns:a16="http://schemas.microsoft.com/office/drawing/2014/main" id="{355BB338-BD15-4894-BF3C-C2632FE2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93"/>
              <a:ext cx="2143" cy="1786"/>
            </a:xfrm>
            <a:custGeom>
              <a:avLst/>
              <a:gdLst>
                <a:gd name="T0" fmla="*/ 318 w 2144"/>
                <a:gd name="T1" fmla="*/ 1072 h 1787"/>
                <a:gd name="T2" fmla="*/ 217 w 2144"/>
                <a:gd name="T3" fmla="*/ 922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2 h 1787"/>
                <a:gd name="T12" fmla="*/ 294 w 2144"/>
                <a:gd name="T13" fmla="*/ 1000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0 h 1787"/>
                <a:gd name="T30" fmla="*/ 877 w 2144"/>
                <a:gd name="T31" fmla="*/ 784 h 1787"/>
                <a:gd name="T32" fmla="*/ 1303 w 2144"/>
                <a:gd name="T33" fmla="*/ 555 h 1787"/>
                <a:gd name="T34" fmla="*/ 1796 w 2144"/>
                <a:gd name="T35" fmla="*/ 249 h 1787"/>
                <a:gd name="T36" fmla="*/ 2090 w 2144"/>
                <a:gd name="T37" fmla="*/ 69 h 1787"/>
                <a:gd name="T38" fmla="*/ 1808 w 2144"/>
                <a:gd name="T39" fmla="*/ 279 h 1787"/>
                <a:gd name="T40" fmla="*/ 1447 w 2144"/>
                <a:gd name="T41" fmla="*/ 501 h 1787"/>
                <a:gd name="T42" fmla="*/ 1117 w 2144"/>
                <a:gd name="T43" fmla="*/ 700 h 1787"/>
                <a:gd name="T44" fmla="*/ 739 w 2144"/>
                <a:gd name="T45" fmla="*/ 893 h 1787"/>
                <a:gd name="T46" fmla="*/ 463 w 2144"/>
                <a:gd name="T47" fmla="*/ 1078 h 1787"/>
                <a:gd name="T48" fmla="*/ 817 w 2144"/>
                <a:gd name="T49" fmla="*/ 1187 h 1787"/>
                <a:gd name="T50" fmla="*/ 1279 w 2144"/>
                <a:gd name="T51" fmla="*/ 1181 h 1787"/>
                <a:gd name="T52" fmla="*/ 1910 w 2144"/>
                <a:gd name="T53" fmla="*/ 1390 h 1787"/>
                <a:gd name="T54" fmla="*/ 2138 w 2144"/>
                <a:gd name="T55" fmla="*/ 1414 h 1787"/>
                <a:gd name="T56" fmla="*/ 1808 w 2144"/>
                <a:gd name="T57" fmla="*/ 1402 h 1787"/>
                <a:gd name="T58" fmla="*/ 1429 w 2144"/>
                <a:gd name="T59" fmla="*/ 1282 h 1787"/>
                <a:gd name="T60" fmla="*/ 1213 w 2144"/>
                <a:gd name="T61" fmla="*/ 1223 h 1787"/>
                <a:gd name="T62" fmla="*/ 799 w 2144"/>
                <a:gd name="T63" fmla="*/ 1217 h 1787"/>
                <a:gd name="T64" fmla="*/ 505 w 2144"/>
                <a:gd name="T65" fmla="*/ 1139 h 1787"/>
                <a:gd name="T66" fmla="*/ 733 w 2144"/>
                <a:gd name="T67" fmla="*/ 1372 h 1787"/>
                <a:gd name="T68" fmla="*/ 877 w 2144"/>
                <a:gd name="T69" fmla="*/ 1613 h 1787"/>
                <a:gd name="T70" fmla="*/ 1009 w 2144"/>
                <a:gd name="T71" fmla="*/ 1781 h 1787"/>
                <a:gd name="T72" fmla="*/ 817 w 2144"/>
                <a:gd name="T73" fmla="*/ 1601 h 1787"/>
                <a:gd name="T74" fmla="*/ 673 w 2144"/>
                <a:gd name="T75" fmla="*/ 1366 h 1787"/>
                <a:gd name="T76" fmla="*/ 415 w 2144"/>
                <a:gd name="T77" fmla="*/ 1103 h 1787"/>
                <a:gd name="T78" fmla="*/ 318 w 2144"/>
                <a:gd name="T79" fmla="*/ 1072 h 1787"/>
                <a:gd name="T80" fmla="*/ 318 w 2144"/>
                <a:gd name="T81" fmla="*/ 1072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Freeform 18">
              <a:extLst>
                <a:ext uri="{FF2B5EF4-FFF2-40B4-BE49-F238E27FC236}">
                  <a16:creationId xmlns:a16="http://schemas.microsoft.com/office/drawing/2014/main" id="{BE2B8F93-E1A1-4B20-AAF7-17E8756D4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2" y="1728"/>
              <a:ext cx="2827" cy="2365"/>
            </a:xfrm>
            <a:custGeom>
              <a:avLst/>
              <a:gdLst>
                <a:gd name="T0" fmla="*/ 1808 w 2828"/>
                <a:gd name="T1" fmla="*/ 606 h 2366"/>
                <a:gd name="T2" fmla="*/ 1609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35 h 2366"/>
                <a:gd name="T40" fmla="*/ 42 w 2828"/>
                <a:gd name="T41" fmla="*/ 1435 h 2366"/>
                <a:gd name="T42" fmla="*/ 367 w 2828"/>
                <a:gd name="T43" fmla="*/ 1579 h 2366"/>
                <a:gd name="T44" fmla="*/ 949 w 2828"/>
                <a:gd name="T45" fmla="*/ 1706 h 2366"/>
                <a:gd name="T46" fmla="*/ 1513 w 2828"/>
                <a:gd name="T47" fmla="*/ 1531 h 2366"/>
                <a:gd name="T48" fmla="*/ 1729 w 2828"/>
                <a:gd name="T49" fmla="*/ 1507 h 2366"/>
                <a:gd name="T50" fmla="*/ 1717 w 2828"/>
                <a:gd name="T51" fmla="*/ 1796 h 2366"/>
                <a:gd name="T52" fmla="*/ 2036 w 2828"/>
                <a:gd name="T53" fmla="*/ 2223 h 2366"/>
                <a:gd name="T54" fmla="*/ 2185 w 2828"/>
                <a:gd name="T55" fmla="*/ 2127 h 2366"/>
                <a:gd name="T56" fmla="*/ 2264 w 2828"/>
                <a:gd name="T57" fmla="*/ 1964 h 2366"/>
                <a:gd name="T58" fmla="*/ 2227 w 2828"/>
                <a:gd name="T59" fmla="*/ 1567 h 2366"/>
                <a:gd name="T60" fmla="*/ 2288 w 2828"/>
                <a:gd name="T61" fmla="*/ 1477 h 2366"/>
                <a:gd name="T62" fmla="*/ 2582 w 2828"/>
                <a:gd name="T63" fmla="*/ 1682 h 2366"/>
                <a:gd name="T64" fmla="*/ 2689 w 2828"/>
                <a:gd name="T65" fmla="*/ 1676 h 2366"/>
                <a:gd name="T66" fmla="*/ 2582 w 2828"/>
                <a:gd name="T67" fmla="*/ 1537 h 2366"/>
                <a:gd name="T68" fmla="*/ 2504 w 2828"/>
                <a:gd name="T69" fmla="*/ 1351 h 2366"/>
                <a:gd name="T70" fmla="*/ 2348 w 2828"/>
                <a:gd name="T71" fmla="*/ 1183 h 2366"/>
                <a:gd name="T72" fmla="*/ 2096 w 2828"/>
                <a:gd name="T73" fmla="*/ 931 h 2366"/>
                <a:gd name="T74" fmla="*/ 2131 w 2828"/>
                <a:gd name="T75" fmla="*/ 907 h 2366"/>
                <a:gd name="T76" fmla="*/ 2209 w 2828"/>
                <a:gd name="T77" fmla="*/ 871 h 2366"/>
                <a:gd name="T78" fmla="*/ 2318 w 2828"/>
                <a:gd name="T79" fmla="*/ 817 h 2366"/>
                <a:gd name="T80" fmla="*/ 2366 w 2828"/>
                <a:gd name="T81" fmla="*/ 787 h 2366"/>
                <a:gd name="T82" fmla="*/ 2072 w 2828"/>
                <a:gd name="T83" fmla="*/ 865 h 236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50000">
                  <a:srgbClr val="993300"/>
                </a:gs>
                <a:gs pos="100000">
                  <a:srgbClr val="BB5F03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7" name="Freeform 19">
              <a:extLst>
                <a:ext uri="{FF2B5EF4-FFF2-40B4-BE49-F238E27FC236}">
                  <a16:creationId xmlns:a16="http://schemas.microsoft.com/office/drawing/2014/main" id="{94CB9C84-5D2D-4667-8FD6-CDAD00366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1860"/>
              <a:ext cx="2161" cy="1933"/>
            </a:xfrm>
            <a:custGeom>
              <a:avLst/>
              <a:gdLst>
                <a:gd name="T0" fmla="*/ 1884 w 2153"/>
                <a:gd name="T1" fmla="*/ 857 h 1930"/>
                <a:gd name="T2" fmla="*/ 1979 w 2153"/>
                <a:gd name="T3" fmla="*/ 1031 h 1930"/>
                <a:gd name="T4" fmla="*/ 2099 w 2153"/>
                <a:gd name="T5" fmla="*/ 1180 h 1930"/>
                <a:gd name="T6" fmla="*/ 2165 w 2153"/>
                <a:gd name="T7" fmla="*/ 1258 h 1930"/>
                <a:gd name="T8" fmla="*/ 2201 w 2153"/>
                <a:gd name="T9" fmla="*/ 1306 h 1930"/>
                <a:gd name="T10" fmla="*/ 1931 w 2153"/>
                <a:gd name="T11" fmla="*/ 989 h 1930"/>
                <a:gd name="T12" fmla="*/ 1902 w 2153"/>
                <a:gd name="T13" fmla="*/ 935 h 1930"/>
                <a:gd name="T14" fmla="*/ 1824 w 2153"/>
                <a:gd name="T15" fmla="*/ 1252 h 1930"/>
                <a:gd name="T16" fmla="*/ 1812 w 2153"/>
                <a:gd name="T17" fmla="*/ 1498 h 1930"/>
                <a:gd name="T18" fmla="*/ 1860 w 2153"/>
                <a:gd name="T19" fmla="*/ 1924 h 1930"/>
                <a:gd name="T20" fmla="*/ 1830 w 2153"/>
                <a:gd name="T21" fmla="*/ 1948 h 1930"/>
                <a:gd name="T22" fmla="*/ 1787 w 2153"/>
                <a:gd name="T23" fmla="*/ 1546 h 1930"/>
                <a:gd name="T24" fmla="*/ 1766 w 2153"/>
                <a:gd name="T25" fmla="*/ 1300 h 1930"/>
                <a:gd name="T26" fmla="*/ 1806 w 2153"/>
                <a:gd name="T27" fmla="*/ 1097 h 1930"/>
                <a:gd name="T28" fmla="*/ 1812 w 2153"/>
                <a:gd name="T29" fmla="*/ 881 h 1930"/>
                <a:gd name="T30" fmla="*/ 1298 w 2153"/>
                <a:gd name="T31" fmla="*/ 1019 h 1930"/>
                <a:gd name="T32" fmla="*/ 843 w 2153"/>
                <a:gd name="T33" fmla="*/ 1144 h 1930"/>
                <a:gd name="T34" fmla="*/ 329 w 2153"/>
                <a:gd name="T35" fmla="*/ 1324 h 1930"/>
                <a:gd name="T36" fmla="*/ 18 w 2153"/>
                <a:gd name="T37" fmla="*/ 1432 h 1930"/>
                <a:gd name="T38" fmla="*/ 317 w 2153"/>
                <a:gd name="T39" fmla="*/ 1294 h 1930"/>
                <a:gd name="T40" fmla="*/ 700 w 2153"/>
                <a:gd name="T41" fmla="*/ 1156 h 1930"/>
                <a:gd name="T42" fmla="*/ 1046 w 2153"/>
                <a:gd name="T43" fmla="*/ 1049 h 1930"/>
                <a:gd name="T44" fmla="*/ 1441 w 2153"/>
                <a:gd name="T45" fmla="*/ 935 h 1930"/>
                <a:gd name="T46" fmla="*/ 1728 w 2153"/>
                <a:gd name="T47" fmla="*/ 821 h 1930"/>
                <a:gd name="T48" fmla="*/ 1363 w 2153"/>
                <a:gd name="T49" fmla="*/ 629 h 1930"/>
                <a:gd name="T50" fmla="*/ 879 w 2153"/>
                <a:gd name="T51" fmla="*/ 521 h 1930"/>
                <a:gd name="T52" fmla="*/ 233 w 2153"/>
                <a:gd name="T53" fmla="*/ 161 h 1930"/>
                <a:gd name="T54" fmla="*/ 0 w 2153"/>
                <a:gd name="T55" fmla="*/ 83 h 1930"/>
                <a:gd name="T56" fmla="*/ 335 w 2153"/>
                <a:gd name="T57" fmla="*/ 179 h 1930"/>
                <a:gd name="T58" fmla="*/ 730 w 2153"/>
                <a:gd name="T59" fmla="*/ 389 h 1930"/>
                <a:gd name="T60" fmla="*/ 954 w 2153"/>
                <a:gd name="T61" fmla="*/ 497 h 1930"/>
                <a:gd name="T62" fmla="*/ 1381 w 2153"/>
                <a:gd name="T63" fmla="*/ 599 h 1930"/>
                <a:gd name="T64" fmla="*/ 1686 w 2153"/>
                <a:gd name="T65" fmla="*/ 749 h 1930"/>
                <a:gd name="T66" fmla="*/ 1453 w 2153"/>
                <a:gd name="T67" fmla="*/ 467 h 1930"/>
                <a:gd name="T68" fmla="*/ 1316 w 2153"/>
                <a:gd name="T69" fmla="*/ 191 h 1930"/>
                <a:gd name="T70" fmla="*/ 1178 w 2153"/>
                <a:gd name="T71" fmla="*/ 0 h 1930"/>
                <a:gd name="T72" fmla="*/ 1369 w 2153"/>
                <a:gd name="T73" fmla="*/ 215 h 1930"/>
                <a:gd name="T74" fmla="*/ 1525 w 2153"/>
                <a:gd name="T75" fmla="*/ 491 h 1930"/>
                <a:gd name="T76" fmla="*/ 1787 w 2153"/>
                <a:gd name="T77" fmla="*/ 809 h 1930"/>
                <a:gd name="T78" fmla="*/ 1884 w 2153"/>
                <a:gd name="T79" fmla="*/ 857 h 1930"/>
                <a:gd name="T80" fmla="*/ 1884 w 2153"/>
                <a:gd name="T81" fmla="*/ 857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92" name="Rectangle 20">
            <a:extLst>
              <a:ext uri="{FF2B5EF4-FFF2-40B4-BE49-F238E27FC236}">
                <a16:creationId xmlns:a16="http://schemas.microsoft.com/office/drawing/2014/main" id="{8A92C132-B771-4919-8995-8908E18C3C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41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3F100B11-A18A-439A-BD86-C3DA11DBA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</p:txBody>
      </p:sp>
      <p:sp>
        <p:nvSpPr>
          <p:cNvPr id="3094" name="Rectangle 22">
            <a:extLst>
              <a:ext uri="{FF2B5EF4-FFF2-40B4-BE49-F238E27FC236}">
                <a16:creationId xmlns:a16="http://schemas.microsoft.com/office/drawing/2014/main" id="{6B0C3F4D-3778-4904-9A74-BF5964CFA8A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095" name="Rectangle 23">
            <a:extLst>
              <a:ext uri="{FF2B5EF4-FFF2-40B4-BE49-F238E27FC236}">
                <a16:creationId xmlns:a16="http://schemas.microsoft.com/office/drawing/2014/main" id="{2A5D6059-B849-4247-8EDB-A5AD8F726FFF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096" name="Rectangle 24">
            <a:extLst>
              <a:ext uri="{FF2B5EF4-FFF2-40B4-BE49-F238E27FC236}">
                <a16:creationId xmlns:a16="http://schemas.microsoft.com/office/drawing/2014/main" id="{48CD1033-DDF4-4FF4-B3C0-54F39035D14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pPr>
              <a:defRPr/>
            </a:pPr>
            <a:fld id="{FFB1FEDD-F13D-403D-AB3F-DB6DC1D7FE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B5F03"/>
            </a:gs>
            <a:gs pos="100000">
              <a:srgbClr val="9933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">
            <a:extLst>
              <a:ext uri="{FF2B5EF4-FFF2-40B4-BE49-F238E27FC236}">
                <a16:creationId xmlns:a16="http://schemas.microsoft.com/office/drawing/2014/main" id="{0950E486-884C-4DFD-800C-0B36909B812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2413" cy="6932613"/>
            <a:chOff x="0" y="0"/>
            <a:chExt cx="5759" cy="4367"/>
          </a:xfrm>
        </p:grpSpPr>
        <p:sp>
          <p:nvSpPr>
            <p:cNvPr id="4104" name="Freeform 2">
              <a:extLst>
                <a:ext uri="{FF2B5EF4-FFF2-40B4-BE49-F238E27FC236}">
                  <a16:creationId xmlns:a16="http://schemas.microsoft.com/office/drawing/2014/main" id="{CDB478E8-B5C5-472B-8283-160689CE7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208"/>
              <a:ext cx="2514" cy="1969"/>
            </a:xfrm>
            <a:custGeom>
              <a:avLst/>
              <a:gdLst>
                <a:gd name="T0" fmla="*/ 744 w 2515"/>
                <a:gd name="T1" fmla="*/ 1663 h 1970"/>
                <a:gd name="T2" fmla="*/ 852 w 2515"/>
                <a:gd name="T3" fmla="*/ 1394 h 1970"/>
                <a:gd name="T4" fmla="*/ 876 w 2515"/>
                <a:gd name="T5" fmla="*/ 1165 h 1970"/>
                <a:gd name="T6" fmla="*/ 979 w 2515"/>
                <a:gd name="T7" fmla="*/ 1364 h 1970"/>
                <a:gd name="T8" fmla="*/ 1231 w 2515"/>
                <a:gd name="T9" fmla="*/ 1615 h 1970"/>
                <a:gd name="T10" fmla="*/ 1465 w 2515"/>
                <a:gd name="T11" fmla="*/ 1687 h 1970"/>
                <a:gd name="T12" fmla="*/ 1813 w 2515"/>
                <a:gd name="T13" fmla="*/ 1672 h 1970"/>
                <a:gd name="T14" fmla="*/ 1887 w 2515"/>
                <a:gd name="T15" fmla="*/ 1507 h 1970"/>
                <a:gd name="T16" fmla="*/ 1868 w 2515"/>
                <a:gd name="T17" fmla="*/ 1279 h 1970"/>
                <a:gd name="T18" fmla="*/ 1777 w 2515"/>
                <a:gd name="T19" fmla="*/ 967 h 1970"/>
                <a:gd name="T20" fmla="*/ 1283 w 2515"/>
                <a:gd name="T21" fmla="*/ 873 h 1970"/>
                <a:gd name="T22" fmla="*/ 1543 w 2515"/>
                <a:gd name="T23" fmla="*/ 745 h 1970"/>
                <a:gd name="T24" fmla="*/ 1747 w 2515"/>
                <a:gd name="T25" fmla="*/ 732 h 1970"/>
                <a:gd name="T26" fmla="*/ 2101 w 2515"/>
                <a:gd name="T27" fmla="*/ 618 h 1970"/>
                <a:gd name="T28" fmla="*/ 2371 w 2515"/>
                <a:gd name="T29" fmla="*/ 438 h 1970"/>
                <a:gd name="T30" fmla="*/ 2414 w 2515"/>
                <a:gd name="T31" fmla="*/ 343 h 1970"/>
                <a:gd name="T32" fmla="*/ 2071 w 2515"/>
                <a:gd name="T33" fmla="*/ 331 h 1970"/>
                <a:gd name="T34" fmla="*/ 1945 w 2515"/>
                <a:gd name="T35" fmla="*/ 301 h 1970"/>
                <a:gd name="T36" fmla="*/ 1639 w 2515"/>
                <a:gd name="T37" fmla="*/ 289 h 1970"/>
                <a:gd name="T38" fmla="*/ 1291 w 2515"/>
                <a:gd name="T39" fmla="*/ 408 h 1970"/>
                <a:gd name="T40" fmla="*/ 1302 w 2515"/>
                <a:gd name="T41" fmla="*/ 337 h 1970"/>
                <a:gd name="T42" fmla="*/ 1447 w 2515"/>
                <a:gd name="T43" fmla="*/ 168 h 1970"/>
                <a:gd name="T44" fmla="*/ 1471 w 2515"/>
                <a:gd name="T45" fmla="*/ 36 h 1970"/>
                <a:gd name="T46" fmla="*/ 1411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59 h 1970"/>
                <a:gd name="T82" fmla="*/ 372 w 2515"/>
                <a:gd name="T83" fmla="*/ 1009 h 1970"/>
                <a:gd name="T84" fmla="*/ 222 w 2515"/>
                <a:gd name="T85" fmla="*/ 1256 h 1970"/>
                <a:gd name="T86" fmla="*/ 139 w 2515"/>
                <a:gd name="T87" fmla="*/ 1453 h 1970"/>
                <a:gd name="T88" fmla="*/ 102 w 2515"/>
                <a:gd name="T89" fmla="*/ 1489 h 1970"/>
                <a:gd name="T90" fmla="*/ 84 w 2515"/>
                <a:gd name="T91" fmla="*/ 1513 h 1970"/>
                <a:gd name="T92" fmla="*/ 96 w 2515"/>
                <a:gd name="T93" fmla="*/ 1531 h 1970"/>
                <a:gd name="T94" fmla="*/ 127 w 2515"/>
                <a:gd name="T95" fmla="*/ 1561 h 1970"/>
                <a:gd name="T96" fmla="*/ 145 w 2515"/>
                <a:gd name="T97" fmla="*/ 1627 h 1970"/>
                <a:gd name="T98" fmla="*/ 156 w 2515"/>
                <a:gd name="T99" fmla="*/ 1687 h 1970"/>
                <a:gd name="T100" fmla="*/ 162 w 2515"/>
                <a:gd name="T101" fmla="*/ 1717 h 1970"/>
                <a:gd name="T102" fmla="*/ 216 w 2515"/>
                <a:gd name="T103" fmla="*/ 1796 h 1970"/>
                <a:gd name="T104" fmla="*/ 228 w 2515"/>
                <a:gd name="T105" fmla="*/ 1844 h 1970"/>
                <a:gd name="T106" fmla="*/ 240 w 2515"/>
                <a:gd name="T107" fmla="*/ 1898 h 1970"/>
                <a:gd name="T108" fmla="*/ 246 w 2515"/>
                <a:gd name="T109" fmla="*/ 1916 h 1970"/>
                <a:gd name="T110" fmla="*/ 258 w 2515"/>
                <a:gd name="T111" fmla="*/ 1964 h 1970"/>
                <a:gd name="T112" fmla="*/ 462 w 2515"/>
                <a:gd name="T113" fmla="*/ 1916 h 1970"/>
                <a:gd name="T114" fmla="*/ 624 w 2515"/>
                <a:gd name="T115" fmla="*/ 1772 h 197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50000">
                  <a:srgbClr val="993300"/>
                </a:gs>
                <a:gs pos="100000">
                  <a:srgbClr val="BB5F03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5" name="Freeform 3">
              <a:extLst>
                <a:ext uri="{FF2B5EF4-FFF2-40B4-BE49-F238E27FC236}">
                  <a16:creationId xmlns:a16="http://schemas.microsoft.com/office/drawing/2014/main" id="{83D13107-83C1-4B5B-9D8F-61659C118A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96"/>
              <a:ext cx="2111" cy="1603"/>
            </a:xfrm>
            <a:custGeom>
              <a:avLst/>
              <a:gdLst>
                <a:gd name="T0" fmla="*/ 562 w 2123"/>
                <a:gd name="T1" fmla="*/ 744 h 1696"/>
                <a:gd name="T2" fmla="*/ 526 w 2123"/>
                <a:gd name="T3" fmla="*/ 487 h 1696"/>
                <a:gd name="T4" fmla="*/ 646 w 2123"/>
                <a:gd name="T5" fmla="*/ 283 h 1696"/>
                <a:gd name="T6" fmla="*/ 897 w 2123"/>
                <a:gd name="T7" fmla="*/ 419 h 1696"/>
                <a:gd name="T8" fmla="*/ 1172 w 2123"/>
                <a:gd name="T9" fmla="*/ 619 h 1696"/>
                <a:gd name="T10" fmla="*/ 1435 w 2123"/>
                <a:gd name="T11" fmla="*/ 791 h 1696"/>
                <a:gd name="T12" fmla="*/ 1740 w 2123"/>
                <a:gd name="T13" fmla="*/ 970 h 1696"/>
                <a:gd name="T14" fmla="*/ 1820 w 2123"/>
                <a:gd name="T15" fmla="*/ 1008 h 1696"/>
                <a:gd name="T16" fmla="*/ 1776 w 2123"/>
                <a:gd name="T17" fmla="*/ 966 h 1696"/>
                <a:gd name="T18" fmla="*/ 1363 w 2123"/>
                <a:gd name="T19" fmla="*/ 714 h 1696"/>
                <a:gd name="T20" fmla="*/ 1052 w 2123"/>
                <a:gd name="T21" fmla="*/ 487 h 1696"/>
                <a:gd name="T22" fmla="*/ 699 w 2123"/>
                <a:gd name="T23" fmla="*/ 235 h 1696"/>
                <a:gd name="T24" fmla="*/ 964 w 2123"/>
                <a:gd name="T25" fmla="*/ 222 h 1696"/>
                <a:gd name="T26" fmla="*/ 1244 w 2123"/>
                <a:gd name="T27" fmla="*/ 226 h 1696"/>
                <a:gd name="T28" fmla="*/ 1560 w 2123"/>
                <a:gd name="T29" fmla="*/ 192 h 1696"/>
                <a:gd name="T30" fmla="*/ 2051 w 2123"/>
                <a:gd name="T31" fmla="*/ 140 h 1696"/>
                <a:gd name="T32" fmla="*/ 2005 w 2123"/>
                <a:gd name="T33" fmla="*/ 124 h 1696"/>
                <a:gd name="T34" fmla="*/ 1490 w 2123"/>
                <a:gd name="T35" fmla="*/ 183 h 1696"/>
                <a:gd name="T36" fmla="*/ 1166 w 2123"/>
                <a:gd name="T37" fmla="*/ 197 h 1696"/>
                <a:gd name="T38" fmla="*/ 735 w 2123"/>
                <a:gd name="T39" fmla="*/ 183 h 1696"/>
                <a:gd name="T40" fmla="*/ 790 w 2123"/>
                <a:gd name="T41" fmla="*/ 162 h 1696"/>
                <a:gd name="T42" fmla="*/ 1106 w 2123"/>
                <a:gd name="T43" fmla="*/ 0 h 1696"/>
                <a:gd name="T44" fmla="*/ 1052 w 2123"/>
                <a:gd name="T45" fmla="*/ 22 h 1696"/>
                <a:gd name="T46" fmla="*/ 974 w 2123"/>
                <a:gd name="T47" fmla="*/ 60 h 1696"/>
                <a:gd name="T48" fmla="*/ 825 w 2123"/>
                <a:gd name="T49" fmla="*/ 137 h 1696"/>
                <a:gd name="T50" fmla="*/ 646 w 2123"/>
                <a:gd name="T51" fmla="*/ 200 h 1696"/>
                <a:gd name="T52" fmla="*/ 612 w 2123"/>
                <a:gd name="T53" fmla="*/ 254 h 1696"/>
                <a:gd name="T54" fmla="*/ 293 w 2123"/>
                <a:gd name="T55" fmla="*/ 419 h 1696"/>
                <a:gd name="T56" fmla="*/ 0 w 2123"/>
                <a:gd name="T57" fmla="*/ 516 h 1696"/>
                <a:gd name="T58" fmla="*/ 0 w 2123"/>
                <a:gd name="T59" fmla="*/ 521 h 1696"/>
                <a:gd name="T60" fmla="*/ 0 w 2123"/>
                <a:gd name="T61" fmla="*/ 546 h 1696"/>
                <a:gd name="T62" fmla="*/ 287 w 2123"/>
                <a:gd name="T63" fmla="*/ 453 h 1696"/>
                <a:gd name="T64" fmla="*/ 574 w 2123"/>
                <a:gd name="T65" fmla="*/ 307 h 1696"/>
                <a:gd name="T66" fmla="*/ 490 w 2123"/>
                <a:gd name="T67" fmla="*/ 478 h 1696"/>
                <a:gd name="T68" fmla="*/ 508 w 2123"/>
                <a:gd name="T69" fmla="*/ 709 h 1696"/>
                <a:gd name="T70" fmla="*/ 442 w 2123"/>
                <a:gd name="T71" fmla="*/ 833 h 1696"/>
                <a:gd name="T72" fmla="*/ 317 w 2123"/>
                <a:gd name="T73" fmla="*/ 1055 h 1696"/>
                <a:gd name="T74" fmla="*/ 311 w 2123"/>
                <a:gd name="T75" fmla="*/ 1209 h 1696"/>
                <a:gd name="T76" fmla="*/ 317 w 2123"/>
                <a:gd name="T77" fmla="*/ 1209 h 1696"/>
                <a:gd name="T78" fmla="*/ 335 w 2123"/>
                <a:gd name="T79" fmla="*/ 1107 h 1696"/>
                <a:gd name="T80" fmla="*/ 562 w 2123"/>
                <a:gd name="T81" fmla="*/ 744 h 1696"/>
                <a:gd name="T82" fmla="*/ 562 w 2123"/>
                <a:gd name="T83" fmla="*/ 744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6" name="Freeform 4">
              <a:extLst>
                <a:ext uri="{FF2B5EF4-FFF2-40B4-BE49-F238E27FC236}">
                  <a16:creationId xmlns:a16="http://schemas.microsoft.com/office/drawing/2014/main" id="{E704398F-0C06-402C-A879-E4923A050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3233"/>
              <a:ext cx="3667" cy="942"/>
            </a:xfrm>
            <a:custGeom>
              <a:avLst/>
              <a:gdLst>
                <a:gd name="T0" fmla="*/ 3332 w 3668"/>
                <a:gd name="T1" fmla="*/ 288 h 943"/>
                <a:gd name="T2" fmla="*/ 3188 w 3668"/>
                <a:gd name="T3" fmla="*/ 258 h 943"/>
                <a:gd name="T4" fmla="*/ 2810 w 3668"/>
                <a:gd name="T5" fmla="*/ 234 h 943"/>
                <a:gd name="T6" fmla="*/ 2324 w 3668"/>
                <a:gd name="T7" fmla="*/ 306 h 943"/>
                <a:gd name="T8" fmla="*/ 2366 w 3668"/>
                <a:gd name="T9" fmla="*/ 258 h 943"/>
                <a:gd name="T10" fmla="*/ 2618 w 3668"/>
                <a:gd name="T11" fmla="*/ 132 h 943"/>
                <a:gd name="T12" fmla="*/ 2701 w 3668"/>
                <a:gd name="T13" fmla="*/ 24 h 943"/>
                <a:gd name="T14" fmla="*/ 2636 w 3668"/>
                <a:gd name="T15" fmla="*/ 12 h 943"/>
                <a:gd name="T16" fmla="*/ 2509 w 3668"/>
                <a:gd name="T17" fmla="*/ 54 h 943"/>
                <a:gd name="T18" fmla="*/ 2318 w 3668"/>
                <a:gd name="T19" fmla="*/ 66 h 943"/>
                <a:gd name="T20" fmla="*/ 2095 w 3668"/>
                <a:gd name="T21" fmla="*/ 90 h 943"/>
                <a:gd name="T22" fmla="*/ 1849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2 h 943"/>
                <a:gd name="T44" fmla="*/ 474 w 3668"/>
                <a:gd name="T45" fmla="*/ 624 h 943"/>
                <a:gd name="T46" fmla="*/ 132 w 3668"/>
                <a:gd name="T47" fmla="*/ 775 h 943"/>
                <a:gd name="T48" fmla="*/ 234 w 3668"/>
                <a:gd name="T49" fmla="*/ 841 h 943"/>
                <a:gd name="T50" fmla="*/ 925 w 3668"/>
                <a:gd name="T51" fmla="*/ 733 h 943"/>
                <a:gd name="T52" fmla="*/ 637 w 3668"/>
                <a:gd name="T53" fmla="*/ 919 h 943"/>
                <a:gd name="T54" fmla="*/ 1405 w 3668"/>
                <a:gd name="T55" fmla="*/ 937 h 943"/>
                <a:gd name="T56" fmla="*/ 1447 w 3668"/>
                <a:gd name="T57" fmla="*/ 937 h 943"/>
                <a:gd name="T58" fmla="*/ 2882 w 3668"/>
                <a:gd name="T59" fmla="*/ 853 h 943"/>
                <a:gd name="T60" fmla="*/ 2576 w 3668"/>
                <a:gd name="T61" fmla="*/ 702 h 943"/>
                <a:gd name="T62" fmla="*/ 2293 w 3668"/>
                <a:gd name="T63" fmla="*/ 600 h 943"/>
                <a:gd name="T64" fmla="*/ 2600 w 3668"/>
                <a:gd name="T65" fmla="*/ 582 h 943"/>
                <a:gd name="T66" fmla="*/ 2995 w 3668"/>
                <a:gd name="T67" fmla="*/ 576 h 943"/>
                <a:gd name="T68" fmla="*/ 3446 w 3668"/>
                <a:gd name="T69" fmla="*/ 438 h 943"/>
                <a:gd name="T70" fmla="*/ 3662 w 3668"/>
                <a:gd name="T71" fmla="*/ 312 h 943"/>
                <a:gd name="T72" fmla="*/ 3476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7" name="Freeform 5">
              <a:extLst>
                <a:ext uri="{FF2B5EF4-FFF2-40B4-BE49-F238E27FC236}">
                  <a16:creationId xmlns:a16="http://schemas.microsoft.com/office/drawing/2014/main" id="{1491D325-BA71-4D5B-BA0F-48426825A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524"/>
              <a:ext cx="972" cy="1194"/>
            </a:xfrm>
            <a:custGeom>
              <a:avLst/>
              <a:gdLst>
                <a:gd name="T0" fmla="*/ 329 w 969"/>
                <a:gd name="T1" fmla="*/ 1198 h 1192"/>
                <a:gd name="T2" fmla="*/ 502 w 969"/>
                <a:gd name="T3" fmla="*/ 1204 h 1192"/>
                <a:gd name="T4" fmla="*/ 592 w 969"/>
                <a:gd name="T5" fmla="*/ 1162 h 1192"/>
                <a:gd name="T6" fmla="*/ 831 w 969"/>
                <a:gd name="T7" fmla="*/ 1097 h 1192"/>
                <a:gd name="T8" fmla="*/ 951 w 969"/>
                <a:gd name="T9" fmla="*/ 1067 h 1192"/>
                <a:gd name="T10" fmla="*/ 771 w 969"/>
                <a:gd name="T11" fmla="*/ 1001 h 1192"/>
                <a:gd name="T12" fmla="*/ 568 w 969"/>
                <a:gd name="T13" fmla="*/ 965 h 1192"/>
                <a:gd name="T14" fmla="*/ 203 w 969"/>
                <a:gd name="T15" fmla="*/ 983 h 1192"/>
                <a:gd name="T16" fmla="*/ 305 w 969"/>
                <a:gd name="T17" fmla="*/ 904 h 1192"/>
                <a:gd name="T18" fmla="*/ 508 w 969"/>
                <a:gd name="T19" fmla="*/ 809 h 1192"/>
                <a:gd name="T20" fmla="*/ 706 w 969"/>
                <a:gd name="T21" fmla="*/ 677 h 1192"/>
                <a:gd name="T22" fmla="*/ 712 w 969"/>
                <a:gd name="T23" fmla="*/ 677 h 1192"/>
                <a:gd name="T24" fmla="*/ 724 w 969"/>
                <a:gd name="T25" fmla="*/ 671 h 1192"/>
                <a:gd name="T26" fmla="*/ 765 w 969"/>
                <a:gd name="T27" fmla="*/ 653 h 1192"/>
                <a:gd name="T28" fmla="*/ 789 w 969"/>
                <a:gd name="T29" fmla="*/ 647 h 1192"/>
                <a:gd name="T30" fmla="*/ 801 w 969"/>
                <a:gd name="T31" fmla="*/ 635 h 1192"/>
                <a:gd name="T32" fmla="*/ 807 w 969"/>
                <a:gd name="T33" fmla="*/ 623 h 1192"/>
                <a:gd name="T34" fmla="*/ 801 w 969"/>
                <a:gd name="T35" fmla="*/ 617 h 1192"/>
                <a:gd name="T36" fmla="*/ 795 w 969"/>
                <a:gd name="T37" fmla="*/ 605 h 1192"/>
                <a:gd name="T38" fmla="*/ 795 w 969"/>
                <a:gd name="T39" fmla="*/ 581 h 1192"/>
                <a:gd name="T40" fmla="*/ 807 w 969"/>
                <a:gd name="T41" fmla="*/ 551 h 1192"/>
                <a:gd name="T42" fmla="*/ 824 w 969"/>
                <a:gd name="T43" fmla="*/ 521 h 1192"/>
                <a:gd name="T44" fmla="*/ 843 w 969"/>
                <a:gd name="T45" fmla="*/ 491 h 1192"/>
                <a:gd name="T46" fmla="*/ 855 w 969"/>
                <a:gd name="T47" fmla="*/ 461 h 1192"/>
                <a:gd name="T48" fmla="*/ 861 w 969"/>
                <a:gd name="T49" fmla="*/ 443 h 1192"/>
                <a:gd name="T50" fmla="*/ 867 w 969"/>
                <a:gd name="T51" fmla="*/ 437 h 1192"/>
                <a:gd name="T52" fmla="*/ 867 w 969"/>
                <a:gd name="T53" fmla="*/ 353 h 1192"/>
                <a:gd name="T54" fmla="*/ 867 w 969"/>
                <a:gd name="T55" fmla="*/ 347 h 1192"/>
                <a:gd name="T56" fmla="*/ 873 w 969"/>
                <a:gd name="T57" fmla="*/ 341 h 1192"/>
                <a:gd name="T58" fmla="*/ 891 w 969"/>
                <a:gd name="T59" fmla="*/ 311 h 1192"/>
                <a:gd name="T60" fmla="*/ 903 w 969"/>
                <a:gd name="T61" fmla="*/ 269 h 1192"/>
                <a:gd name="T62" fmla="*/ 915 w 969"/>
                <a:gd name="T63" fmla="*/ 239 h 1192"/>
                <a:gd name="T64" fmla="*/ 921 w 969"/>
                <a:gd name="T65" fmla="*/ 227 h 1192"/>
                <a:gd name="T66" fmla="*/ 927 w 969"/>
                <a:gd name="T67" fmla="*/ 215 h 1192"/>
                <a:gd name="T68" fmla="*/ 945 w 969"/>
                <a:gd name="T69" fmla="*/ 173 h 1192"/>
                <a:gd name="T70" fmla="*/ 963 w 969"/>
                <a:gd name="T71" fmla="*/ 137 h 1192"/>
                <a:gd name="T72" fmla="*/ 969 w 969"/>
                <a:gd name="T73" fmla="*/ 125 h 1192"/>
                <a:gd name="T74" fmla="*/ 969 w 969"/>
                <a:gd name="T75" fmla="*/ 119 h 1192"/>
                <a:gd name="T76" fmla="*/ 987 w 969"/>
                <a:gd name="T77" fmla="*/ 0 h 1192"/>
                <a:gd name="T78" fmla="*/ 963 w 969"/>
                <a:gd name="T79" fmla="*/ 47 h 1192"/>
                <a:gd name="T80" fmla="*/ 795 w 969"/>
                <a:gd name="T81" fmla="*/ 113 h 1192"/>
                <a:gd name="T82" fmla="*/ 718 w 969"/>
                <a:gd name="T83" fmla="*/ 161 h 1192"/>
                <a:gd name="T84" fmla="*/ 466 w 969"/>
                <a:gd name="T85" fmla="*/ 233 h 1192"/>
                <a:gd name="T86" fmla="*/ 287 w 969"/>
                <a:gd name="T87" fmla="*/ 287 h 1192"/>
                <a:gd name="T88" fmla="*/ 179 w 969"/>
                <a:gd name="T89" fmla="*/ 293 h 1192"/>
                <a:gd name="T90" fmla="*/ 12 w 969"/>
                <a:gd name="T91" fmla="*/ 491 h 1192"/>
                <a:gd name="T92" fmla="*/ 0 w 969"/>
                <a:gd name="T93" fmla="*/ 515 h 1192"/>
                <a:gd name="T94" fmla="*/ 0 w 969"/>
                <a:gd name="T95" fmla="*/ 1198 h 1192"/>
                <a:gd name="T96" fmla="*/ 96 w 969"/>
                <a:gd name="T97" fmla="*/ 1192 h 1192"/>
                <a:gd name="T98" fmla="*/ 329 w 969"/>
                <a:gd name="T99" fmla="*/ 1198 h 1192"/>
                <a:gd name="T100" fmla="*/ 329 w 969"/>
                <a:gd name="T101" fmla="*/ 1198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8" name="Freeform 6">
              <a:extLst>
                <a:ext uri="{FF2B5EF4-FFF2-40B4-BE49-F238E27FC236}">
                  <a16:creationId xmlns:a16="http://schemas.microsoft.com/office/drawing/2014/main" id="{6DD63CE8-8700-4850-9297-44365FA4E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8" y="1"/>
              <a:ext cx="2569" cy="2265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59 h 2266"/>
                <a:gd name="T14" fmla="*/ 361 w 2570"/>
                <a:gd name="T15" fmla="*/ 1250 h 2266"/>
                <a:gd name="T16" fmla="*/ 444 w 2570"/>
                <a:gd name="T17" fmla="*/ 1310 h 2266"/>
                <a:gd name="T18" fmla="*/ 697 w 2570"/>
                <a:gd name="T19" fmla="*/ 1394 h 2266"/>
                <a:gd name="T20" fmla="*/ 1026 w 2570"/>
                <a:gd name="T21" fmla="*/ 1340 h 2266"/>
                <a:gd name="T22" fmla="*/ 991 w 2570"/>
                <a:gd name="T23" fmla="*/ 1406 h 2266"/>
                <a:gd name="T24" fmla="*/ 804 w 2570"/>
                <a:gd name="T25" fmla="*/ 1568 h 2266"/>
                <a:gd name="T26" fmla="*/ 726 w 2570"/>
                <a:gd name="T27" fmla="*/ 1712 h 2266"/>
                <a:gd name="T28" fmla="*/ 768 w 2570"/>
                <a:gd name="T29" fmla="*/ 1736 h 2266"/>
                <a:gd name="T30" fmla="*/ 865 w 2570"/>
                <a:gd name="T31" fmla="*/ 1687 h 2266"/>
                <a:gd name="T32" fmla="*/ 991 w 2570"/>
                <a:gd name="T33" fmla="*/ 1693 h 2266"/>
                <a:gd name="T34" fmla="*/ 1135 w 2570"/>
                <a:gd name="T35" fmla="*/ 1621 h 2266"/>
                <a:gd name="T36" fmla="*/ 1183 w 2570"/>
                <a:gd name="T37" fmla="*/ 1663 h 2266"/>
                <a:gd name="T38" fmla="*/ 1393 w 2570"/>
                <a:gd name="T39" fmla="*/ 1430 h 2266"/>
                <a:gd name="T40" fmla="*/ 1609 w 2570"/>
                <a:gd name="T41" fmla="*/ 1328 h 2266"/>
                <a:gd name="T42" fmla="*/ 1639 w 2570"/>
                <a:gd name="T43" fmla="*/ 1364 h 2266"/>
                <a:gd name="T44" fmla="*/ 1675 w 2570"/>
                <a:gd name="T45" fmla="*/ 1424 h 2266"/>
                <a:gd name="T46" fmla="*/ 1693 w 2570"/>
                <a:gd name="T47" fmla="*/ 1460 h 2266"/>
                <a:gd name="T48" fmla="*/ 1741 w 2570"/>
                <a:gd name="T49" fmla="*/ 1544 h 2266"/>
                <a:gd name="T50" fmla="*/ 1766 w 2570"/>
                <a:gd name="T51" fmla="*/ 1580 h 2266"/>
                <a:gd name="T52" fmla="*/ 2118 w 2570"/>
                <a:gd name="T53" fmla="*/ 2242 h 2266"/>
                <a:gd name="T54" fmla="*/ 1687 w 2570"/>
                <a:gd name="T55" fmla="*/ 1316 h 2266"/>
                <a:gd name="T56" fmla="*/ 1855 w 2570"/>
                <a:gd name="T57" fmla="*/ 1159 h 2266"/>
                <a:gd name="T58" fmla="*/ 2167 w 2570"/>
                <a:gd name="T59" fmla="*/ 1099 h 2266"/>
                <a:gd name="T60" fmla="*/ 2384 w 2570"/>
                <a:gd name="T61" fmla="*/ 1009 h 2266"/>
                <a:gd name="T62" fmla="*/ 2564 w 2570"/>
                <a:gd name="T63" fmla="*/ 805 h 2266"/>
                <a:gd name="T64" fmla="*/ 2336 w 2570"/>
                <a:gd name="T65" fmla="*/ 781 h 2266"/>
                <a:gd name="T66" fmla="*/ 2108 w 2570"/>
                <a:gd name="T67" fmla="*/ 763 h 2266"/>
                <a:gd name="T68" fmla="*/ 2402 w 2570"/>
                <a:gd name="T69" fmla="*/ 433 h 2266"/>
                <a:gd name="T70" fmla="*/ 2420 w 2570"/>
                <a:gd name="T71" fmla="*/ 421 h 2266"/>
                <a:gd name="T72" fmla="*/ 2468 w 2570"/>
                <a:gd name="T73" fmla="*/ 379 h 2266"/>
                <a:gd name="T74" fmla="*/ 2486 w 2570"/>
                <a:gd name="T75" fmla="*/ 355 h 2266"/>
                <a:gd name="T76" fmla="*/ 2468 w 2570"/>
                <a:gd name="T77" fmla="*/ 337 h 2266"/>
                <a:gd name="T78" fmla="*/ 2468 w 2570"/>
                <a:gd name="T79" fmla="*/ 271 h 2266"/>
                <a:gd name="T80" fmla="*/ 2486 w 2570"/>
                <a:gd name="T81" fmla="*/ 192 h 2266"/>
                <a:gd name="T82" fmla="*/ 2498 w 2570"/>
                <a:gd name="T83" fmla="*/ 132 h 2266"/>
                <a:gd name="T84" fmla="*/ 2486 w 2570"/>
                <a:gd name="T85" fmla="*/ 36 h 2266"/>
                <a:gd name="T86" fmla="*/ 2486 w 2570"/>
                <a:gd name="T87" fmla="*/ 24 h 2266"/>
                <a:gd name="T88" fmla="*/ 2096 w 2570"/>
                <a:gd name="T89" fmla="*/ 0 h 2266"/>
                <a:gd name="T90" fmla="*/ 1903 w 2570"/>
                <a:gd name="T91" fmla="*/ 90 h 2266"/>
                <a:gd name="T92" fmla="*/ 1741 w 2570"/>
                <a:gd name="T93" fmla="*/ 535 h 2266"/>
                <a:gd name="T94" fmla="*/ 1705 w 2570"/>
                <a:gd name="T95" fmla="*/ 469 h 2266"/>
                <a:gd name="T96" fmla="*/ 1627 w 2570"/>
                <a:gd name="T97" fmla="*/ 144 h 2266"/>
                <a:gd name="T98" fmla="*/ 1573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9" name="Freeform 7">
              <a:extLst>
                <a:ext uri="{FF2B5EF4-FFF2-40B4-BE49-F238E27FC236}">
                  <a16:creationId xmlns:a16="http://schemas.microsoft.com/office/drawing/2014/main" id="{2BB2E303-EF88-45D7-AB40-D5C1FD4F0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" y="1"/>
              <a:ext cx="2184" cy="1507"/>
            </a:xfrm>
            <a:custGeom>
              <a:avLst/>
              <a:gdLst>
                <a:gd name="T0" fmla="*/ 1058 w 2176"/>
                <a:gd name="T1" fmla="*/ 773 h 1505"/>
                <a:gd name="T2" fmla="*/ 1214 w 2176"/>
                <a:gd name="T3" fmla="*/ 1247 h 1505"/>
                <a:gd name="T4" fmla="*/ 980 w 2176"/>
                <a:gd name="T5" fmla="*/ 1205 h 1505"/>
                <a:gd name="T6" fmla="*/ 741 w 2176"/>
                <a:gd name="T7" fmla="*/ 1137 h 1505"/>
                <a:gd name="T8" fmla="*/ 454 w 2176"/>
                <a:gd name="T9" fmla="*/ 1115 h 1505"/>
                <a:gd name="T10" fmla="*/ 0 w 2176"/>
                <a:gd name="T11" fmla="*/ 1085 h 1505"/>
                <a:gd name="T12" fmla="*/ 30 w 2176"/>
                <a:gd name="T13" fmla="*/ 1121 h 1505"/>
                <a:gd name="T14" fmla="*/ 508 w 2176"/>
                <a:gd name="T15" fmla="*/ 1145 h 1505"/>
                <a:gd name="T16" fmla="*/ 795 w 2176"/>
                <a:gd name="T17" fmla="*/ 1199 h 1505"/>
                <a:gd name="T18" fmla="*/ 1154 w 2176"/>
                <a:gd name="T19" fmla="*/ 1313 h 1505"/>
                <a:gd name="T20" fmla="*/ 1094 w 2176"/>
                <a:gd name="T21" fmla="*/ 1331 h 1505"/>
                <a:gd name="T22" fmla="*/ 729 w 2176"/>
                <a:gd name="T23" fmla="*/ 1517 h 1505"/>
                <a:gd name="T24" fmla="*/ 783 w 2176"/>
                <a:gd name="T25" fmla="*/ 1493 h 1505"/>
                <a:gd name="T26" fmla="*/ 879 w 2176"/>
                <a:gd name="T27" fmla="*/ 1451 h 1505"/>
                <a:gd name="T28" fmla="*/ 1046 w 2176"/>
                <a:gd name="T29" fmla="*/ 1367 h 1505"/>
                <a:gd name="T30" fmla="*/ 1241 w 2176"/>
                <a:gd name="T31" fmla="*/ 1307 h 1505"/>
                <a:gd name="T32" fmla="*/ 1297 w 2176"/>
                <a:gd name="T33" fmla="*/ 1235 h 1505"/>
                <a:gd name="T34" fmla="*/ 1668 w 2176"/>
                <a:gd name="T35" fmla="*/ 1049 h 1505"/>
                <a:gd name="T36" fmla="*/ 1973 w 2176"/>
                <a:gd name="T37" fmla="*/ 959 h 1505"/>
                <a:gd name="T38" fmla="*/ 2224 w 2176"/>
                <a:gd name="T39" fmla="*/ 827 h 1505"/>
                <a:gd name="T40" fmla="*/ 2003 w 2176"/>
                <a:gd name="T41" fmla="*/ 917 h 1505"/>
                <a:gd name="T42" fmla="*/ 1692 w 2176"/>
                <a:gd name="T43" fmla="*/ 995 h 1505"/>
                <a:gd name="T44" fmla="*/ 1369 w 2176"/>
                <a:gd name="T45" fmla="*/ 1163 h 1505"/>
                <a:gd name="T46" fmla="*/ 1537 w 2176"/>
                <a:gd name="T47" fmla="*/ 911 h 1505"/>
                <a:gd name="T48" fmla="*/ 1656 w 2176"/>
                <a:gd name="T49" fmla="*/ 551 h 1505"/>
                <a:gd name="T50" fmla="*/ 1777 w 2176"/>
                <a:gd name="T51" fmla="*/ 372 h 1505"/>
                <a:gd name="T52" fmla="*/ 2021 w 2176"/>
                <a:gd name="T53" fmla="*/ 60 h 1505"/>
                <a:gd name="T54" fmla="*/ 2045 w 2176"/>
                <a:gd name="T55" fmla="*/ 0 h 1505"/>
                <a:gd name="T56" fmla="*/ 2015 w 2176"/>
                <a:gd name="T57" fmla="*/ 0 h 1505"/>
                <a:gd name="T58" fmla="*/ 1632 w 2176"/>
                <a:gd name="T59" fmla="*/ 486 h 1505"/>
                <a:gd name="T60" fmla="*/ 1509 w 2176"/>
                <a:gd name="T61" fmla="*/ 893 h 1505"/>
                <a:gd name="T62" fmla="*/ 1285 w 2176"/>
                <a:gd name="T63" fmla="*/ 1187 h 1505"/>
                <a:gd name="T64" fmla="*/ 1154 w 2176"/>
                <a:gd name="T65" fmla="*/ 911 h 1505"/>
                <a:gd name="T66" fmla="*/ 1034 w 2176"/>
                <a:gd name="T67" fmla="*/ 546 h 1505"/>
                <a:gd name="T68" fmla="*/ 903 w 2176"/>
                <a:gd name="T69" fmla="*/ 222 h 1505"/>
                <a:gd name="T70" fmla="*/ 807 w 2176"/>
                <a:gd name="T71" fmla="*/ 0 h 1505"/>
                <a:gd name="T72" fmla="*/ 771 w 2176"/>
                <a:gd name="T73" fmla="*/ 0 h 1505"/>
                <a:gd name="T74" fmla="*/ 921 w 2176"/>
                <a:gd name="T75" fmla="*/ 354 h 1505"/>
                <a:gd name="T76" fmla="*/ 1058 w 2176"/>
                <a:gd name="T77" fmla="*/ 773 h 1505"/>
                <a:gd name="T78" fmla="*/ 1058 w 2176"/>
                <a:gd name="T79" fmla="*/ 773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0" name="Freeform 8">
              <a:extLst>
                <a:ext uri="{FF2B5EF4-FFF2-40B4-BE49-F238E27FC236}">
                  <a16:creationId xmlns:a16="http://schemas.microsoft.com/office/drawing/2014/main" id="{81AF41DE-1052-4FFD-A3C5-C31CC798E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49"/>
              <a:ext cx="815" cy="805"/>
            </a:xfrm>
            <a:custGeom>
              <a:avLst/>
              <a:gdLst>
                <a:gd name="T0" fmla="*/ 161 w 813"/>
                <a:gd name="T1" fmla="*/ 570 h 804"/>
                <a:gd name="T2" fmla="*/ 335 w 813"/>
                <a:gd name="T3" fmla="*/ 444 h 804"/>
                <a:gd name="T4" fmla="*/ 658 w 813"/>
                <a:gd name="T5" fmla="*/ 216 h 804"/>
                <a:gd name="T6" fmla="*/ 825 w 813"/>
                <a:gd name="T7" fmla="*/ 0 h 804"/>
                <a:gd name="T8" fmla="*/ 688 w 813"/>
                <a:gd name="T9" fmla="*/ 150 h 804"/>
                <a:gd name="T10" fmla="*/ 144 w 813"/>
                <a:gd name="T11" fmla="*/ 510 h 804"/>
                <a:gd name="T12" fmla="*/ 0 w 813"/>
                <a:gd name="T13" fmla="*/ 738 h 804"/>
                <a:gd name="T14" fmla="*/ 0 w 813"/>
                <a:gd name="T15" fmla="*/ 810 h 804"/>
                <a:gd name="T16" fmla="*/ 161 w 813"/>
                <a:gd name="T17" fmla="*/ 570 h 804"/>
                <a:gd name="T18" fmla="*/ 161 w 813"/>
                <a:gd name="T19" fmla="*/ 570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1" name="Freeform 9">
              <a:extLst>
                <a:ext uri="{FF2B5EF4-FFF2-40B4-BE49-F238E27FC236}">
                  <a16:creationId xmlns:a16="http://schemas.microsoft.com/office/drawing/2014/main" id="{2E91DF7D-914F-494E-A75B-908EBAF51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545"/>
              <a:ext cx="761" cy="106"/>
            </a:xfrm>
            <a:custGeom>
              <a:avLst/>
              <a:gdLst>
                <a:gd name="T0" fmla="*/ 466 w 759"/>
                <a:gd name="T1" fmla="*/ 60 h 107"/>
                <a:gd name="T2" fmla="*/ 771 w 759"/>
                <a:gd name="T3" fmla="*/ 0 h 107"/>
                <a:gd name="T4" fmla="*/ 502 w 759"/>
                <a:gd name="T5" fmla="*/ 36 h 107"/>
                <a:gd name="T6" fmla="*/ 138 w 759"/>
                <a:gd name="T7" fmla="*/ 48 h 107"/>
                <a:gd name="T8" fmla="*/ 0 w 759"/>
                <a:gd name="T9" fmla="*/ 72 h 107"/>
                <a:gd name="T10" fmla="*/ 0 w 759"/>
                <a:gd name="T11" fmla="*/ 101 h 107"/>
                <a:gd name="T12" fmla="*/ 96 w 759"/>
                <a:gd name="T13" fmla="*/ 83 h 107"/>
                <a:gd name="T14" fmla="*/ 466 w 759"/>
                <a:gd name="T15" fmla="*/ 60 h 107"/>
                <a:gd name="T16" fmla="*/ 466 w 759"/>
                <a:gd name="T17" fmla="*/ 60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2" name="Freeform 10">
              <a:extLst>
                <a:ext uri="{FF2B5EF4-FFF2-40B4-BE49-F238E27FC236}">
                  <a16:creationId xmlns:a16="http://schemas.microsoft.com/office/drawing/2014/main" id="{4AE8C483-0F70-4739-A685-FB0E2ABC6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4" y="3431"/>
              <a:ext cx="3181" cy="744"/>
            </a:xfrm>
            <a:custGeom>
              <a:avLst/>
              <a:gdLst>
                <a:gd name="T0" fmla="*/ 1417 w 3169"/>
                <a:gd name="T1" fmla="*/ 239 h 743"/>
                <a:gd name="T2" fmla="*/ 1776 w 3169"/>
                <a:gd name="T3" fmla="*/ 233 h 743"/>
                <a:gd name="T4" fmla="*/ 2135 w 3169"/>
                <a:gd name="T5" fmla="*/ 251 h 743"/>
                <a:gd name="T6" fmla="*/ 2564 w 3169"/>
                <a:gd name="T7" fmla="*/ 233 h 743"/>
                <a:gd name="T8" fmla="*/ 3241 w 3169"/>
                <a:gd name="T9" fmla="*/ 204 h 743"/>
                <a:gd name="T10" fmla="*/ 3187 w 3169"/>
                <a:gd name="T11" fmla="*/ 186 h 743"/>
                <a:gd name="T12" fmla="*/ 2476 w 3169"/>
                <a:gd name="T13" fmla="*/ 221 h 743"/>
                <a:gd name="T14" fmla="*/ 2051 w 3169"/>
                <a:gd name="T15" fmla="*/ 221 h 743"/>
                <a:gd name="T16" fmla="*/ 1495 w 3169"/>
                <a:gd name="T17" fmla="*/ 186 h 743"/>
                <a:gd name="T18" fmla="*/ 1579 w 3169"/>
                <a:gd name="T19" fmla="*/ 168 h 743"/>
                <a:gd name="T20" fmla="*/ 2087 w 3169"/>
                <a:gd name="T21" fmla="*/ 0 h 743"/>
                <a:gd name="T22" fmla="*/ 2006 w 3169"/>
                <a:gd name="T23" fmla="*/ 24 h 743"/>
                <a:gd name="T24" fmla="*/ 1878 w 3169"/>
                <a:gd name="T25" fmla="*/ 66 h 743"/>
                <a:gd name="T26" fmla="*/ 1638 w 3169"/>
                <a:gd name="T27" fmla="*/ 138 h 743"/>
                <a:gd name="T28" fmla="*/ 1369 w 3169"/>
                <a:gd name="T29" fmla="*/ 198 h 743"/>
                <a:gd name="T30" fmla="*/ 1298 w 3169"/>
                <a:gd name="T31" fmla="*/ 251 h 743"/>
                <a:gd name="T32" fmla="*/ 783 w 3169"/>
                <a:gd name="T33" fmla="*/ 419 h 743"/>
                <a:gd name="T34" fmla="*/ 341 w 3169"/>
                <a:gd name="T35" fmla="*/ 509 h 743"/>
                <a:gd name="T36" fmla="*/ 0 w 3169"/>
                <a:gd name="T37" fmla="*/ 623 h 743"/>
                <a:gd name="T38" fmla="*/ 305 w 3169"/>
                <a:gd name="T39" fmla="*/ 545 h 743"/>
                <a:gd name="T40" fmla="*/ 753 w 3169"/>
                <a:gd name="T41" fmla="*/ 455 h 743"/>
                <a:gd name="T42" fmla="*/ 1205 w 3169"/>
                <a:gd name="T43" fmla="*/ 311 h 743"/>
                <a:gd name="T44" fmla="*/ 1005 w 3169"/>
                <a:gd name="T45" fmla="*/ 497 h 743"/>
                <a:gd name="T46" fmla="*/ 885 w 3169"/>
                <a:gd name="T47" fmla="*/ 749 h 743"/>
                <a:gd name="T48" fmla="*/ 879 w 3169"/>
                <a:gd name="T49" fmla="*/ 749 h 743"/>
                <a:gd name="T50" fmla="*/ 957 w 3169"/>
                <a:gd name="T51" fmla="*/ 749 h 743"/>
                <a:gd name="T52" fmla="*/ 1046 w 3169"/>
                <a:gd name="T53" fmla="*/ 503 h 743"/>
                <a:gd name="T54" fmla="*/ 1327 w 3169"/>
                <a:gd name="T55" fmla="*/ 281 h 743"/>
                <a:gd name="T56" fmla="*/ 1567 w 3169"/>
                <a:gd name="T57" fmla="*/ 455 h 743"/>
                <a:gd name="T58" fmla="*/ 1812 w 3169"/>
                <a:gd name="T59" fmla="*/ 683 h 743"/>
                <a:gd name="T60" fmla="*/ 1896 w 3169"/>
                <a:gd name="T61" fmla="*/ 749 h 743"/>
                <a:gd name="T62" fmla="*/ 1961 w 3169"/>
                <a:gd name="T63" fmla="*/ 749 h 743"/>
                <a:gd name="T64" fmla="*/ 1729 w 3169"/>
                <a:gd name="T65" fmla="*/ 533 h 743"/>
                <a:gd name="T66" fmla="*/ 1417 w 3169"/>
                <a:gd name="T67" fmla="*/ 239 h 743"/>
                <a:gd name="T68" fmla="*/ 141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3" name="Rectangle 11">
              <a:extLst>
                <a:ext uri="{FF2B5EF4-FFF2-40B4-BE49-F238E27FC236}">
                  <a16:creationId xmlns:a16="http://schemas.microsoft.com/office/drawing/2014/main" id="{9DC0A90E-FF4B-42CE-81B0-A658C67B2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27"/>
              <a:ext cx="0" cy="0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4114" name="Rectangle 12">
              <a:extLst>
                <a:ext uri="{FF2B5EF4-FFF2-40B4-BE49-F238E27FC236}">
                  <a16:creationId xmlns:a16="http://schemas.microsoft.com/office/drawing/2014/main" id="{0C4D3F0E-7C8A-48B7-AA7E-DB0DCE40B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131"/>
              <a:ext cx="0" cy="0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4115" name="Freeform 13">
              <a:extLst>
                <a:ext uri="{FF2B5EF4-FFF2-40B4-BE49-F238E27FC236}">
                  <a16:creationId xmlns:a16="http://schemas.microsoft.com/office/drawing/2014/main" id="{B9FB71FD-CCFC-47EF-B52C-E957D842A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32"/>
              <a:ext cx="5759" cy="287"/>
            </a:xfrm>
            <a:custGeom>
              <a:avLst/>
              <a:gdLst>
                <a:gd name="T0" fmla="*/ 5854 w 5740"/>
                <a:gd name="T1" fmla="*/ 282 h 288"/>
                <a:gd name="T2" fmla="*/ 0 w 5740"/>
                <a:gd name="T3" fmla="*/ 282 h 288"/>
                <a:gd name="T4" fmla="*/ 0 w 5740"/>
                <a:gd name="T5" fmla="*/ 0 h 288"/>
                <a:gd name="T6" fmla="*/ 5854 w 5740"/>
                <a:gd name="T7" fmla="*/ 0 h 288"/>
                <a:gd name="T8" fmla="*/ 5854 w 5740"/>
                <a:gd name="T9" fmla="*/ 282 h 288"/>
                <a:gd name="T10" fmla="*/ 5854 w 5740"/>
                <a:gd name="T11" fmla="*/ 282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993300"/>
                </a:gs>
                <a:gs pos="100000">
                  <a:srgbClr val="4617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" name="Freeform 14">
              <a:extLst>
                <a:ext uri="{FF2B5EF4-FFF2-40B4-BE49-F238E27FC236}">
                  <a16:creationId xmlns:a16="http://schemas.microsoft.com/office/drawing/2014/main" id="{DD918748-356A-4E21-B8BA-AD99AD027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32"/>
              <a:ext cx="5759" cy="335"/>
            </a:xfrm>
            <a:custGeom>
              <a:avLst/>
              <a:gdLst>
                <a:gd name="T0" fmla="*/ 5854 w 5740"/>
                <a:gd name="T1" fmla="*/ 714 h 288"/>
                <a:gd name="T2" fmla="*/ 0 w 5740"/>
                <a:gd name="T3" fmla="*/ 714 h 288"/>
                <a:gd name="T4" fmla="*/ 0 w 5740"/>
                <a:gd name="T5" fmla="*/ 0 h 288"/>
                <a:gd name="T6" fmla="*/ 5854 w 5740"/>
                <a:gd name="T7" fmla="*/ 0 h 288"/>
                <a:gd name="T8" fmla="*/ 5854 w 5740"/>
                <a:gd name="T9" fmla="*/ 714 h 288"/>
                <a:gd name="T10" fmla="*/ 5854 w 5740"/>
                <a:gd name="T11" fmla="*/ 714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993300"/>
                </a:gs>
                <a:gs pos="100000">
                  <a:srgbClr val="4617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" name="Freeform 15">
              <a:extLst>
                <a:ext uri="{FF2B5EF4-FFF2-40B4-BE49-F238E27FC236}">
                  <a16:creationId xmlns:a16="http://schemas.microsoft.com/office/drawing/2014/main" id="{A6E33408-7ABD-4BF7-BA76-89D0242A0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59" cy="287"/>
            </a:xfrm>
            <a:custGeom>
              <a:avLst/>
              <a:gdLst>
                <a:gd name="T0" fmla="*/ 5854 w 5740"/>
                <a:gd name="T1" fmla="*/ 282 h 288"/>
                <a:gd name="T2" fmla="*/ 0 w 5740"/>
                <a:gd name="T3" fmla="*/ 282 h 288"/>
                <a:gd name="T4" fmla="*/ 0 w 5740"/>
                <a:gd name="T5" fmla="*/ 0 h 288"/>
                <a:gd name="T6" fmla="*/ 5854 w 5740"/>
                <a:gd name="T7" fmla="*/ 0 h 288"/>
                <a:gd name="T8" fmla="*/ 5854 w 5740"/>
                <a:gd name="T9" fmla="*/ 282 h 288"/>
                <a:gd name="T10" fmla="*/ 5854 w 5740"/>
                <a:gd name="T11" fmla="*/ 282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683501"/>
                </a:gs>
                <a:gs pos="100000">
                  <a:srgbClr val="BB5F03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" name="Freeform 16">
              <a:extLst>
                <a:ext uri="{FF2B5EF4-FFF2-40B4-BE49-F238E27FC236}">
                  <a16:creationId xmlns:a16="http://schemas.microsoft.com/office/drawing/2014/main" id="{B566CA94-AABB-4396-84CB-861CD9A32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" y="229"/>
              <a:ext cx="3187" cy="2023"/>
            </a:xfrm>
            <a:custGeom>
              <a:avLst/>
              <a:gdLst>
                <a:gd name="T0" fmla="*/ 871 w 3188"/>
                <a:gd name="T1" fmla="*/ 1417 h 2024"/>
                <a:gd name="T2" fmla="*/ 907 w 3188"/>
                <a:gd name="T3" fmla="*/ 1387 h 2024"/>
                <a:gd name="T4" fmla="*/ 991 w 3188"/>
                <a:gd name="T5" fmla="*/ 1314 h 2024"/>
                <a:gd name="T6" fmla="*/ 1033 w 3188"/>
                <a:gd name="T7" fmla="*/ 1291 h 2024"/>
                <a:gd name="T8" fmla="*/ 1086 w 3188"/>
                <a:gd name="T9" fmla="*/ 1243 h 2024"/>
                <a:gd name="T10" fmla="*/ 1123 w 3188"/>
                <a:gd name="T11" fmla="*/ 1213 h 2024"/>
                <a:gd name="T12" fmla="*/ 1057 w 3188"/>
                <a:gd name="T13" fmla="*/ 1147 h 2024"/>
                <a:gd name="T14" fmla="*/ 877 w 3188"/>
                <a:gd name="T15" fmla="*/ 1015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89 w 3188"/>
                <a:gd name="T45" fmla="*/ 365 h 2024"/>
                <a:gd name="T46" fmla="*/ 2239 w 3188"/>
                <a:gd name="T47" fmla="*/ 150 h 2024"/>
                <a:gd name="T48" fmla="*/ 2612 w 3188"/>
                <a:gd name="T49" fmla="*/ 180 h 2024"/>
                <a:gd name="T50" fmla="*/ 3044 w 3188"/>
                <a:gd name="T51" fmla="*/ 150 h 2024"/>
                <a:gd name="T52" fmla="*/ 3134 w 3188"/>
                <a:gd name="T53" fmla="*/ 210 h 2024"/>
                <a:gd name="T54" fmla="*/ 2984 w 3188"/>
                <a:gd name="T55" fmla="*/ 210 h 2024"/>
                <a:gd name="T56" fmla="*/ 2828 w 3188"/>
                <a:gd name="T57" fmla="*/ 377 h 2024"/>
                <a:gd name="T58" fmla="*/ 2696 w 3188"/>
                <a:gd name="T59" fmla="*/ 648 h 2024"/>
                <a:gd name="T60" fmla="*/ 2576 w 3188"/>
                <a:gd name="T61" fmla="*/ 828 h 2024"/>
                <a:gd name="T62" fmla="*/ 2228 w 3188"/>
                <a:gd name="T63" fmla="*/ 1009 h 2024"/>
                <a:gd name="T64" fmla="*/ 1957 w 3188"/>
                <a:gd name="T65" fmla="*/ 1069 h 2024"/>
                <a:gd name="T66" fmla="*/ 2251 w 3188"/>
                <a:gd name="T67" fmla="*/ 1105 h 2024"/>
                <a:gd name="T68" fmla="*/ 2594 w 3188"/>
                <a:gd name="T69" fmla="*/ 1201 h 2024"/>
                <a:gd name="T70" fmla="*/ 2888 w 3188"/>
                <a:gd name="T71" fmla="*/ 1435 h 2024"/>
                <a:gd name="T72" fmla="*/ 3116 w 3188"/>
                <a:gd name="T73" fmla="*/ 1549 h 2024"/>
                <a:gd name="T74" fmla="*/ 3026 w 3188"/>
                <a:gd name="T75" fmla="*/ 1579 h 2024"/>
                <a:gd name="T76" fmla="*/ 3002 w 3188"/>
                <a:gd name="T77" fmla="*/ 1585 h 2024"/>
                <a:gd name="T78" fmla="*/ 2954 w 3188"/>
                <a:gd name="T79" fmla="*/ 1591 h 2024"/>
                <a:gd name="T80" fmla="*/ 2876 w 3188"/>
                <a:gd name="T81" fmla="*/ 1603 h 2024"/>
                <a:gd name="T82" fmla="*/ 2840 w 3188"/>
                <a:gd name="T83" fmla="*/ 1603 h 2024"/>
                <a:gd name="T84" fmla="*/ 2768 w 3188"/>
                <a:gd name="T85" fmla="*/ 1609 h 2024"/>
                <a:gd name="T86" fmla="*/ 2720 w 3188"/>
                <a:gd name="T87" fmla="*/ 1615 h 2024"/>
                <a:gd name="T88" fmla="*/ 2702 w 3188"/>
                <a:gd name="T89" fmla="*/ 1615 h 2024"/>
                <a:gd name="T90" fmla="*/ 2588 w 3188"/>
                <a:gd name="T91" fmla="*/ 1651 h 2024"/>
                <a:gd name="T92" fmla="*/ 2527 w 3188"/>
                <a:gd name="T93" fmla="*/ 1657 h 2024"/>
                <a:gd name="T94" fmla="*/ 2438 w 3188"/>
                <a:gd name="T95" fmla="*/ 1669 h 2024"/>
                <a:gd name="T96" fmla="*/ 2372 w 3188"/>
                <a:gd name="T97" fmla="*/ 1681 h 2024"/>
                <a:gd name="T98" fmla="*/ 2354 w 3188"/>
                <a:gd name="T99" fmla="*/ 1699 h 2024"/>
                <a:gd name="T100" fmla="*/ 2299 w 3188"/>
                <a:gd name="T101" fmla="*/ 1681 h 2024"/>
                <a:gd name="T102" fmla="*/ 2257 w 3188"/>
                <a:gd name="T103" fmla="*/ 1657 h 2024"/>
                <a:gd name="T104" fmla="*/ 2011 w 3188"/>
                <a:gd name="T105" fmla="*/ 1579 h 2024"/>
                <a:gd name="T106" fmla="*/ 1705 w 3188"/>
                <a:gd name="T107" fmla="*/ 1447 h 2024"/>
                <a:gd name="T108" fmla="*/ 1874 w 3188"/>
                <a:gd name="T109" fmla="*/ 1838 h 2024"/>
                <a:gd name="T110" fmla="*/ 1765 w 3188"/>
                <a:gd name="T111" fmla="*/ 1916 h 2024"/>
                <a:gd name="T112" fmla="*/ 1531 w 3188"/>
                <a:gd name="T113" fmla="*/ 1747 h 2024"/>
                <a:gd name="T114" fmla="*/ 1411 w 3188"/>
                <a:gd name="T115" fmla="*/ 1471 h 2024"/>
                <a:gd name="T116" fmla="*/ 1219 w 3188"/>
                <a:gd name="T117" fmla="*/ 1285 h 2024"/>
                <a:gd name="T118" fmla="*/ 127 w 3188"/>
                <a:gd name="T119" fmla="*/ 2000 h 2024"/>
                <a:gd name="T120" fmla="*/ 865 w 3188"/>
                <a:gd name="T121" fmla="*/ 1423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" name="Freeform 17">
              <a:extLst>
                <a:ext uri="{FF2B5EF4-FFF2-40B4-BE49-F238E27FC236}">
                  <a16:creationId xmlns:a16="http://schemas.microsoft.com/office/drawing/2014/main" id="{B63D5962-99D0-4FE9-9550-3F5F9F180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93"/>
              <a:ext cx="2143" cy="1786"/>
            </a:xfrm>
            <a:custGeom>
              <a:avLst/>
              <a:gdLst>
                <a:gd name="T0" fmla="*/ 318 w 2144"/>
                <a:gd name="T1" fmla="*/ 1072 h 1787"/>
                <a:gd name="T2" fmla="*/ 217 w 2144"/>
                <a:gd name="T3" fmla="*/ 922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2 h 1787"/>
                <a:gd name="T12" fmla="*/ 294 w 2144"/>
                <a:gd name="T13" fmla="*/ 1000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0 h 1787"/>
                <a:gd name="T30" fmla="*/ 877 w 2144"/>
                <a:gd name="T31" fmla="*/ 784 h 1787"/>
                <a:gd name="T32" fmla="*/ 1303 w 2144"/>
                <a:gd name="T33" fmla="*/ 555 h 1787"/>
                <a:gd name="T34" fmla="*/ 1796 w 2144"/>
                <a:gd name="T35" fmla="*/ 249 h 1787"/>
                <a:gd name="T36" fmla="*/ 2090 w 2144"/>
                <a:gd name="T37" fmla="*/ 69 h 1787"/>
                <a:gd name="T38" fmla="*/ 1808 w 2144"/>
                <a:gd name="T39" fmla="*/ 279 h 1787"/>
                <a:gd name="T40" fmla="*/ 1447 w 2144"/>
                <a:gd name="T41" fmla="*/ 501 h 1787"/>
                <a:gd name="T42" fmla="*/ 1117 w 2144"/>
                <a:gd name="T43" fmla="*/ 700 h 1787"/>
                <a:gd name="T44" fmla="*/ 739 w 2144"/>
                <a:gd name="T45" fmla="*/ 893 h 1787"/>
                <a:gd name="T46" fmla="*/ 463 w 2144"/>
                <a:gd name="T47" fmla="*/ 1078 h 1787"/>
                <a:gd name="T48" fmla="*/ 817 w 2144"/>
                <a:gd name="T49" fmla="*/ 1187 h 1787"/>
                <a:gd name="T50" fmla="*/ 1279 w 2144"/>
                <a:gd name="T51" fmla="*/ 1181 h 1787"/>
                <a:gd name="T52" fmla="*/ 1910 w 2144"/>
                <a:gd name="T53" fmla="*/ 1390 h 1787"/>
                <a:gd name="T54" fmla="*/ 2138 w 2144"/>
                <a:gd name="T55" fmla="*/ 1414 h 1787"/>
                <a:gd name="T56" fmla="*/ 1808 w 2144"/>
                <a:gd name="T57" fmla="*/ 1402 h 1787"/>
                <a:gd name="T58" fmla="*/ 1429 w 2144"/>
                <a:gd name="T59" fmla="*/ 1282 h 1787"/>
                <a:gd name="T60" fmla="*/ 1213 w 2144"/>
                <a:gd name="T61" fmla="*/ 1223 h 1787"/>
                <a:gd name="T62" fmla="*/ 799 w 2144"/>
                <a:gd name="T63" fmla="*/ 1217 h 1787"/>
                <a:gd name="T64" fmla="*/ 505 w 2144"/>
                <a:gd name="T65" fmla="*/ 1139 h 1787"/>
                <a:gd name="T66" fmla="*/ 733 w 2144"/>
                <a:gd name="T67" fmla="*/ 1372 h 1787"/>
                <a:gd name="T68" fmla="*/ 877 w 2144"/>
                <a:gd name="T69" fmla="*/ 1613 h 1787"/>
                <a:gd name="T70" fmla="*/ 1009 w 2144"/>
                <a:gd name="T71" fmla="*/ 1781 h 1787"/>
                <a:gd name="T72" fmla="*/ 817 w 2144"/>
                <a:gd name="T73" fmla="*/ 1601 h 1787"/>
                <a:gd name="T74" fmla="*/ 673 w 2144"/>
                <a:gd name="T75" fmla="*/ 1366 h 1787"/>
                <a:gd name="T76" fmla="*/ 415 w 2144"/>
                <a:gd name="T77" fmla="*/ 1103 h 1787"/>
                <a:gd name="T78" fmla="*/ 318 w 2144"/>
                <a:gd name="T79" fmla="*/ 1072 h 1787"/>
                <a:gd name="T80" fmla="*/ 318 w 2144"/>
                <a:gd name="T81" fmla="*/ 1072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Freeform 18">
              <a:extLst>
                <a:ext uri="{FF2B5EF4-FFF2-40B4-BE49-F238E27FC236}">
                  <a16:creationId xmlns:a16="http://schemas.microsoft.com/office/drawing/2014/main" id="{D40B5F8C-142A-4A47-A000-CB8749DD2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2" y="1728"/>
              <a:ext cx="2827" cy="2365"/>
            </a:xfrm>
            <a:custGeom>
              <a:avLst/>
              <a:gdLst>
                <a:gd name="T0" fmla="*/ 1808 w 2828"/>
                <a:gd name="T1" fmla="*/ 606 h 2366"/>
                <a:gd name="T2" fmla="*/ 1609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35 h 2366"/>
                <a:gd name="T40" fmla="*/ 42 w 2828"/>
                <a:gd name="T41" fmla="*/ 1435 h 2366"/>
                <a:gd name="T42" fmla="*/ 367 w 2828"/>
                <a:gd name="T43" fmla="*/ 1579 h 2366"/>
                <a:gd name="T44" fmla="*/ 949 w 2828"/>
                <a:gd name="T45" fmla="*/ 1706 h 2366"/>
                <a:gd name="T46" fmla="*/ 1513 w 2828"/>
                <a:gd name="T47" fmla="*/ 1531 h 2366"/>
                <a:gd name="T48" fmla="*/ 1729 w 2828"/>
                <a:gd name="T49" fmla="*/ 1507 h 2366"/>
                <a:gd name="T50" fmla="*/ 1717 w 2828"/>
                <a:gd name="T51" fmla="*/ 1796 h 2366"/>
                <a:gd name="T52" fmla="*/ 2036 w 2828"/>
                <a:gd name="T53" fmla="*/ 2223 h 2366"/>
                <a:gd name="T54" fmla="*/ 2185 w 2828"/>
                <a:gd name="T55" fmla="*/ 2127 h 2366"/>
                <a:gd name="T56" fmla="*/ 2264 w 2828"/>
                <a:gd name="T57" fmla="*/ 1964 h 2366"/>
                <a:gd name="T58" fmla="*/ 2227 w 2828"/>
                <a:gd name="T59" fmla="*/ 1567 h 2366"/>
                <a:gd name="T60" fmla="*/ 2288 w 2828"/>
                <a:gd name="T61" fmla="*/ 1477 h 2366"/>
                <a:gd name="T62" fmla="*/ 2582 w 2828"/>
                <a:gd name="T63" fmla="*/ 1682 h 2366"/>
                <a:gd name="T64" fmla="*/ 2689 w 2828"/>
                <a:gd name="T65" fmla="*/ 1676 h 2366"/>
                <a:gd name="T66" fmla="*/ 2582 w 2828"/>
                <a:gd name="T67" fmla="*/ 1537 h 2366"/>
                <a:gd name="T68" fmla="*/ 2504 w 2828"/>
                <a:gd name="T69" fmla="*/ 1351 h 2366"/>
                <a:gd name="T70" fmla="*/ 2348 w 2828"/>
                <a:gd name="T71" fmla="*/ 1183 h 2366"/>
                <a:gd name="T72" fmla="*/ 2096 w 2828"/>
                <a:gd name="T73" fmla="*/ 931 h 2366"/>
                <a:gd name="T74" fmla="*/ 2131 w 2828"/>
                <a:gd name="T75" fmla="*/ 907 h 2366"/>
                <a:gd name="T76" fmla="*/ 2209 w 2828"/>
                <a:gd name="T77" fmla="*/ 871 h 2366"/>
                <a:gd name="T78" fmla="*/ 2318 w 2828"/>
                <a:gd name="T79" fmla="*/ 817 h 2366"/>
                <a:gd name="T80" fmla="*/ 2366 w 2828"/>
                <a:gd name="T81" fmla="*/ 787 h 2366"/>
                <a:gd name="T82" fmla="*/ 2072 w 2828"/>
                <a:gd name="T83" fmla="*/ 865 h 236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50000">
                  <a:srgbClr val="993300"/>
                </a:gs>
                <a:gs pos="100000">
                  <a:srgbClr val="BB5F03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1" name="Freeform 19">
              <a:extLst>
                <a:ext uri="{FF2B5EF4-FFF2-40B4-BE49-F238E27FC236}">
                  <a16:creationId xmlns:a16="http://schemas.microsoft.com/office/drawing/2014/main" id="{0ADE23C1-43C0-46DB-BE09-DCB1F261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1860"/>
              <a:ext cx="2161" cy="1933"/>
            </a:xfrm>
            <a:custGeom>
              <a:avLst/>
              <a:gdLst>
                <a:gd name="T0" fmla="*/ 1884 w 2153"/>
                <a:gd name="T1" fmla="*/ 857 h 1930"/>
                <a:gd name="T2" fmla="*/ 1979 w 2153"/>
                <a:gd name="T3" fmla="*/ 1031 h 1930"/>
                <a:gd name="T4" fmla="*/ 2099 w 2153"/>
                <a:gd name="T5" fmla="*/ 1180 h 1930"/>
                <a:gd name="T6" fmla="*/ 2165 w 2153"/>
                <a:gd name="T7" fmla="*/ 1258 h 1930"/>
                <a:gd name="T8" fmla="*/ 2201 w 2153"/>
                <a:gd name="T9" fmla="*/ 1306 h 1930"/>
                <a:gd name="T10" fmla="*/ 1931 w 2153"/>
                <a:gd name="T11" fmla="*/ 989 h 1930"/>
                <a:gd name="T12" fmla="*/ 1902 w 2153"/>
                <a:gd name="T13" fmla="*/ 935 h 1930"/>
                <a:gd name="T14" fmla="*/ 1824 w 2153"/>
                <a:gd name="T15" fmla="*/ 1252 h 1930"/>
                <a:gd name="T16" fmla="*/ 1812 w 2153"/>
                <a:gd name="T17" fmla="*/ 1498 h 1930"/>
                <a:gd name="T18" fmla="*/ 1860 w 2153"/>
                <a:gd name="T19" fmla="*/ 1924 h 1930"/>
                <a:gd name="T20" fmla="*/ 1830 w 2153"/>
                <a:gd name="T21" fmla="*/ 1948 h 1930"/>
                <a:gd name="T22" fmla="*/ 1787 w 2153"/>
                <a:gd name="T23" fmla="*/ 1546 h 1930"/>
                <a:gd name="T24" fmla="*/ 1766 w 2153"/>
                <a:gd name="T25" fmla="*/ 1300 h 1930"/>
                <a:gd name="T26" fmla="*/ 1806 w 2153"/>
                <a:gd name="T27" fmla="*/ 1097 h 1930"/>
                <a:gd name="T28" fmla="*/ 1812 w 2153"/>
                <a:gd name="T29" fmla="*/ 881 h 1930"/>
                <a:gd name="T30" fmla="*/ 1298 w 2153"/>
                <a:gd name="T31" fmla="*/ 1019 h 1930"/>
                <a:gd name="T32" fmla="*/ 843 w 2153"/>
                <a:gd name="T33" fmla="*/ 1144 h 1930"/>
                <a:gd name="T34" fmla="*/ 329 w 2153"/>
                <a:gd name="T35" fmla="*/ 1324 h 1930"/>
                <a:gd name="T36" fmla="*/ 18 w 2153"/>
                <a:gd name="T37" fmla="*/ 1432 h 1930"/>
                <a:gd name="T38" fmla="*/ 317 w 2153"/>
                <a:gd name="T39" fmla="*/ 1294 h 1930"/>
                <a:gd name="T40" fmla="*/ 700 w 2153"/>
                <a:gd name="T41" fmla="*/ 1156 h 1930"/>
                <a:gd name="T42" fmla="*/ 1046 w 2153"/>
                <a:gd name="T43" fmla="*/ 1049 h 1930"/>
                <a:gd name="T44" fmla="*/ 1441 w 2153"/>
                <a:gd name="T45" fmla="*/ 935 h 1930"/>
                <a:gd name="T46" fmla="*/ 1728 w 2153"/>
                <a:gd name="T47" fmla="*/ 821 h 1930"/>
                <a:gd name="T48" fmla="*/ 1363 w 2153"/>
                <a:gd name="T49" fmla="*/ 629 h 1930"/>
                <a:gd name="T50" fmla="*/ 879 w 2153"/>
                <a:gd name="T51" fmla="*/ 521 h 1930"/>
                <a:gd name="T52" fmla="*/ 233 w 2153"/>
                <a:gd name="T53" fmla="*/ 161 h 1930"/>
                <a:gd name="T54" fmla="*/ 0 w 2153"/>
                <a:gd name="T55" fmla="*/ 83 h 1930"/>
                <a:gd name="T56" fmla="*/ 335 w 2153"/>
                <a:gd name="T57" fmla="*/ 179 h 1930"/>
                <a:gd name="T58" fmla="*/ 730 w 2153"/>
                <a:gd name="T59" fmla="*/ 389 h 1930"/>
                <a:gd name="T60" fmla="*/ 954 w 2153"/>
                <a:gd name="T61" fmla="*/ 497 h 1930"/>
                <a:gd name="T62" fmla="*/ 1381 w 2153"/>
                <a:gd name="T63" fmla="*/ 599 h 1930"/>
                <a:gd name="T64" fmla="*/ 1686 w 2153"/>
                <a:gd name="T65" fmla="*/ 749 h 1930"/>
                <a:gd name="T66" fmla="*/ 1453 w 2153"/>
                <a:gd name="T67" fmla="*/ 467 h 1930"/>
                <a:gd name="T68" fmla="*/ 1316 w 2153"/>
                <a:gd name="T69" fmla="*/ 191 h 1930"/>
                <a:gd name="T70" fmla="*/ 1178 w 2153"/>
                <a:gd name="T71" fmla="*/ 0 h 1930"/>
                <a:gd name="T72" fmla="*/ 1369 w 2153"/>
                <a:gd name="T73" fmla="*/ 215 h 1930"/>
                <a:gd name="T74" fmla="*/ 1525 w 2153"/>
                <a:gd name="T75" fmla="*/ 491 h 1930"/>
                <a:gd name="T76" fmla="*/ 1787 w 2153"/>
                <a:gd name="T77" fmla="*/ 809 h 1930"/>
                <a:gd name="T78" fmla="*/ 1884 w 2153"/>
                <a:gd name="T79" fmla="*/ 857 h 1930"/>
                <a:gd name="T80" fmla="*/ 1884 w 2153"/>
                <a:gd name="T81" fmla="*/ 857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16" name="Rectangle 20">
            <a:extLst>
              <a:ext uri="{FF2B5EF4-FFF2-40B4-BE49-F238E27FC236}">
                <a16:creationId xmlns:a16="http://schemas.microsoft.com/office/drawing/2014/main" id="{6D7A32D6-D761-4111-86FF-0195D4C271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828800"/>
            <a:ext cx="7770813" cy="173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4117" name="Rectangle 21">
            <a:extLst>
              <a:ext uri="{FF2B5EF4-FFF2-40B4-BE49-F238E27FC236}">
                <a16:creationId xmlns:a16="http://schemas.microsoft.com/office/drawing/2014/main" id="{478E2AF7-047C-4EB8-B03A-7D2103593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3886200"/>
            <a:ext cx="6399213" cy="17510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добавления текста щелкните мышью</a:t>
            </a:r>
          </a:p>
        </p:txBody>
      </p:sp>
      <p:sp>
        <p:nvSpPr>
          <p:cNvPr id="4118" name="Rectangle 22">
            <a:extLst>
              <a:ext uri="{FF2B5EF4-FFF2-40B4-BE49-F238E27FC236}">
                <a16:creationId xmlns:a16="http://schemas.microsoft.com/office/drawing/2014/main" id="{6CD87195-7A2C-40F8-A8F2-2C74D10E2FB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119" name="Rectangle 23">
            <a:extLst>
              <a:ext uri="{FF2B5EF4-FFF2-40B4-BE49-F238E27FC236}">
                <a16:creationId xmlns:a16="http://schemas.microsoft.com/office/drawing/2014/main" id="{002FF857-A7BE-410C-BDD5-D5C79395632C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120" name="Rectangle 24">
            <a:extLst>
              <a:ext uri="{FF2B5EF4-FFF2-40B4-BE49-F238E27FC236}">
                <a16:creationId xmlns:a16="http://schemas.microsoft.com/office/drawing/2014/main" id="{0505D824-FE2B-4451-BF91-5B632617543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pPr>
              <a:defRPr/>
            </a:pPr>
            <a:fld id="{8AEACFE1-4832-4414-B5C4-642BF9DA8F2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9pPr>
    </p:titleStyle>
    <p:bodyStyle>
      <a:lvl1pPr marL="342900" indent="-342900" algn="ctr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ctr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ctr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6pPr>
      <a:lvl7pPr marL="29718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7pPr>
      <a:lvl8pPr marL="34290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8pPr>
      <a:lvl9pPr marL="38862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39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4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4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4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30.w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47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4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4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50.wmf"/><Relationship Id="rId4" Type="http://schemas.openxmlformats.org/officeDocument/2006/relationships/oleObject" Target="../embeddings/oleObject6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2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5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6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4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4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9.wmf"/><Relationship Id="rId5" Type="http://schemas.openxmlformats.org/officeDocument/2006/relationships/image" Target="../media/image7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2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1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29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28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4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B5F03"/>
            </a:gs>
            <a:gs pos="100000">
              <a:srgbClr val="9933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:a16="http://schemas.microsoft.com/office/drawing/2014/main" id="{B848C091-8D96-4916-83EB-60BAD111021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76250"/>
            <a:ext cx="8229600" cy="5654675"/>
          </a:xfrm>
        </p:spPr>
        <p:txBody>
          <a:bodyPr/>
          <a:lstStyle/>
          <a:p>
            <a:pPr indent="-341313" algn="ctr" eaLnBrk="1" hangingPunct="1">
              <a:spcBef>
                <a:spcPts val="1200"/>
              </a:spcBef>
              <a:buClrTx/>
              <a:buSzPct val="60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altLang="ru-RU"/>
          </a:p>
          <a:p>
            <a:pPr indent="-341313" algn="ctr" eaLnBrk="1" hangingPunct="1">
              <a:spcBef>
                <a:spcPts val="1200"/>
              </a:spcBef>
              <a:buClrTx/>
              <a:buSzPct val="60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altLang="ru-RU"/>
          </a:p>
          <a:p>
            <a:pPr indent="-341313" algn="ctr" eaLnBrk="1" hangingPunct="1">
              <a:spcBef>
                <a:spcPts val="1200"/>
              </a:spcBef>
              <a:buClrTx/>
              <a:buSzPct val="60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/>
              <a:t>Численное дифференцирование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D221B2E6-648D-4E4E-9803-244FFE6EA46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404813"/>
            <a:ext cx="8229600" cy="5688012"/>
          </a:xfrm>
        </p:spPr>
        <p:txBody>
          <a:bodyPr lIns="91440" tIns="45720" rIns="91440" bIns="45720"/>
          <a:lstStyle/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/>
              <a:t>Пусть функция  </a:t>
            </a:r>
            <a:r>
              <a:rPr lang="en-US" altLang="ru-RU" sz="2800"/>
              <a:t>        </a:t>
            </a:r>
            <a:r>
              <a:rPr lang="ru-RU" altLang="ru-RU" sz="2800"/>
              <a:t>записана в виде таблицы</a:t>
            </a:r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 sz="2800"/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/>
              <a:t>   При  </a:t>
            </a:r>
            <a:r>
              <a:rPr lang="en-US" altLang="ru-RU" sz="2800"/>
              <a:t>                              </a:t>
            </a:r>
            <a:r>
              <a:rPr lang="ru-RU" altLang="ru-RU" sz="2800"/>
              <a:t>ряд Тейлора с точностью до членов порядка  </a:t>
            </a:r>
            <a:r>
              <a:rPr lang="en-US" altLang="ru-RU" sz="2800"/>
              <a:t>       </a:t>
            </a:r>
            <a:r>
              <a:rPr lang="ru-RU" altLang="ru-RU" sz="2800"/>
              <a:t>запишется как</a:t>
            </a:r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800"/>
          </a:p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/>
              <a:t>Отсюда производная в точке  </a:t>
            </a:r>
            <a:r>
              <a:rPr lang="en-US" altLang="ru-RU" sz="2800"/>
              <a:t>         </a:t>
            </a:r>
            <a:r>
              <a:rPr lang="ru-RU" altLang="ru-RU" sz="2800"/>
              <a:t>определяется как</a:t>
            </a:r>
          </a:p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8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CD514361-A1DC-454B-A5A6-3ABCC15F9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4580" name="Object 3">
            <a:extLst>
              <a:ext uri="{FF2B5EF4-FFF2-40B4-BE49-F238E27FC236}">
                <a16:creationId xmlns:a16="http://schemas.microsoft.com/office/drawing/2014/main" id="{277402CD-3323-408A-B5C1-8FE4E4C716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52813" y="400050"/>
          <a:ext cx="93980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Формула" r:id="rId4" imgW="330057" imgH="215806" progId="Equation.3">
                  <p:embed/>
                </p:oleObj>
              </mc:Choice>
              <mc:Fallback>
                <p:oleObj name="Формула" r:id="rId4" imgW="330057" imgH="21580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2813" y="400050"/>
                        <a:ext cx="93980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4">
            <a:extLst>
              <a:ext uri="{FF2B5EF4-FFF2-40B4-BE49-F238E27FC236}">
                <a16:creationId xmlns:a16="http://schemas.microsoft.com/office/drawing/2014/main" id="{843B2A86-F656-4A68-A99D-A9F93ADD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4582" name="Object 5">
            <a:extLst>
              <a:ext uri="{FF2B5EF4-FFF2-40B4-BE49-F238E27FC236}">
                <a16:creationId xmlns:a16="http://schemas.microsoft.com/office/drawing/2014/main" id="{E0B41484-E00F-44F5-956E-84C02E81C2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868363"/>
          <a:ext cx="56896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r:id="rId6" imgW="484307" imgH="225252" progId="">
                  <p:embed/>
                </p:oleObj>
              </mc:Choice>
              <mc:Fallback>
                <p:oleObj r:id="rId6" imgW="484307" imgH="225252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868363"/>
                        <a:ext cx="5689600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Rectangle 6">
            <a:extLst>
              <a:ext uri="{FF2B5EF4-FFF2-40B4-BE49-F238E27FC236}">
                <a16:creationId xmlns:a16="http://schemas.microsoft.com/office/drawing/2014/main" id="{9C18A1E2-97EA-471C-8464-367510FBF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4584" name="Object 7">
            <a:extLst>
              <a:ext uri="{FF2B5EF4-FFF2-40B4-BE49-F238E27FC236}">
                <a16:creationId xmlns:a16="http://schemas.microsoft.com/office/drawing/2014/main" id="{F09F283C-80B4-4357-BE7E-802734C9A7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1392238"/>
          <a:ext cx="2881313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r:id="rId8" imgW="497909" imgH="218708" progId="">
                  <p:embed/>
                </p:oleObj>
              </mc:Choice>
              <mc:Fallback>
                <p:oleObj r:id="rId8" imgW="497909" imgH="218708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392238"/>
                        <a:ext cx="2881313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5" name="Rectangle 8">
            <a:extLst>
              <a:ext uri="{FF2B5EF4-FFF2-40B4-BE49-F238E27FC236}">
                <a16:creationId xmlns:a16="http://schemas.microsoft.com/office/drawing/2014/main" id="{B10D15C5-F9D3-4036-8E9A-85D990A94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4586" name="Object 9">
            <a:extLst>
              <a:ext uri="{FF2B5EF4-FFF2-40B4-BE49-F238E27FC236}">
                <a16:creationId xmlns:a16="http://schemas.microsoft.com/office/drawing/2014/main" id="{2D6411C8-0612-49CD-9A5A-A44EE1B7B6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4888" y="1789113"/>
          <a:ext cx="506412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r:id="rId10" imgW="191684" imgH="219079" progId="">
                  <p:embed/>
                </p:oleObj>
              </mc:Choice>
              <mc:Fallback>
                <p:oleObj r:id="rId10" imgW="191684" imgH="219079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1789113"/>
                        <a:ext cx="506412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7" name="Rectangle 10">
            <a:extLst>
              <a:ext uri="{FF2B5EF4-FFF2-40B4-BE49-F238E27FC236}">
                <a16:creationId xmlns:a16="http://schemas.microsoft.com/office/drawing/2014/main" id="{7B449792-F6F2-418C-94AF-D56A40F09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4588" name="Object 11">
            <a:extLst>
              <a:ext uri="{FF2B5EF4-FFF2-40B4-BE49-F238E27FC236}">
                <a16:creationId xmlns:a16="http://schemas.microsoft.com/office/drawing/2014/main" id="{9A335FA6-803F-447E-9F59-EF0A8ED74D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2708275"/>
          <a:ext cx="3529013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r:id="rId12" imgW="481947" imgH="236612" progId="">
                  <p:embed/>
                </p:oleObj>
              </mc:Choice>
              <mc:Fallback>
                <p:oleObj r:id="rId12" imgW="481947" imgH="236612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708275"/>
                        <a:ext cx="3529013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9" name="Rectangle 12">
            <a:extLst>
              <a:ext uri="{FF2B5EF4-FFF2-40B4-BE49-F238E27FC236}">
                <a16:creationId xmlns:a16="http://schemas.microsoft.com/office/drawing/2014/main" id="{A3ED75B6-4AEB-49CE-999B-527E85301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4590" name="Object 13">
            <a:extLst>
              <a:ext uri="{FF2B5EF4-FFF2-40B4-BE49-F238E27FC236}">
                <a16:creationId xmlns:a16="http://schemas.microsoft.com/office/drawing/2014/main" id="{7DC9C7A5-6C30-46E0-85DD-79A7A574EA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4888" y="3284538"/>
          <a:ext cx="107950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0" r:id="rId14" imgW="408738" imgH="224138" progId="">
                  <p:embed/>
                </p:oleObj>
              </mc:Choice>
              <mc:Fallback>
                <p:oleObj r:id="rId14" imgW="408738" imgH="224138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3284538"/>
                        <a:ext cx="1079500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1" name="Rectangle 14">
            <a:extLst>
              <a:ext uri="{FF2B5EF4-FFF2-40B4-BE49-F238E27FC236}">
                <a16:creationId xmlns:a16="http://schemas.microsoft.com/office/drawing/2014/main" id="{8C7A8C55-7730-4152-BD71-A777FA49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242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4592" name="Object 15">
            <a:extLst>
              <a:ext uri="{FF2B5EF4-FFF2-40B4-BE49-F238E27FC236}">
                <a16:creationId xmlns:a16="http://schemas.microsoft.com/office/drawing/2014/main" id="{D258BBCC-7FBC-496F-984F-C4AF54D3BC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4387850"/>
          <a:ext cx="3529012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1" r:id="rId16" imgW="478996" imgH="396052" progId="">
                  <p:embed/>
                </p:oleObj>
              </mc:Choice>
              <mc:Fallback>
                <p:oleObj r:id="rId16" imgW="478996" imgH="396052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4387850"/>
                        <a:ext cx="3529012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3" name="Rectangle 16">
            <a:extLst>
              <a:ext uri="{FF2B5EF4-FFF2-40B4-BE49-F238E27FC236}">
                <a16:creationId xmlns:a16="http://schemas.microsoft.com/office/drawing/2014/main" id="{3FA4113E-E5A4-4150-B01D-C208265F4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4292600"/>
            <a:ext cx="3960813" cy="1368425"/>
          </a:xfrm>
          <a:prstGeom prst="rect">
            <a:avLst/>
          </a:prstGeom>
          <a:solidFill>
            <a:srgbClr val="FFCC00">
              <a:alpha val="7059"/>
            </a:srgbClr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24594" name="Rectangle 17">
            <a:extLst>
              <a:ext uri="{FF2B5EF4-FFF2-40B4-BE49-F238E27FC236}">
                <a16:creationId xmlns:a16="http://schemas.microsoft.com/office/drawing/2014/main" id="{0D0BCBEA-018E-4521-995E-808397679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213100"/>
            <a:ext cx="1368425" cy="863600"/>
          </a:xfrm>
          <a:prstGeom prst="rect">
            <a:avLst/>
          </a:prstGeom>
          <a:solidFill>
            <a:srgbClr val="FFCC00">
              <a:alpha val="5098"/>
            </a:srgbClr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>
            <a:extLst>
              <a:ext uri="{FF2B5EF4-FFF2-40B4-BE49-F238E27FC236}">
                <a16:creationId xmlns:a16="http://schemas.microsoft.com/office/drawing/2014/main" id="{613B33D0-DB26-4C0D-803A-B0637E268E0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 lIns="91440" tIns="45720" rIns="91440" bIns="45720"/>
          <a:lstStyle/>
          <a:p>
            <a:pPr indent="-341313" eaLnBrk="1" hangingPunct="1">
              <a:buClrTx/>
              <a:buSzPct val="65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ru-RU"/>
              <a:t>  </a:t>
            </a:r>
            <a:r>
              <a:rPr lang="ru-RU" altLang="ru-RU"/>
              <a:t> Выражения для первой и второй производных второго порядка погрешности.</a:t>
            </a:r>
          </a:p>
          <a:p>
            <a:pPr indent="-341313" eaLnBrk="1" hangingPunct="1">
              <a:buClrTx/>
              <a:buSzPct val="65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/>
              <a:t>                                     </a:t>
            </a: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A66BA047-FEB0-4C7C-888D-5AC40480D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6628" name="Object 3">
            <a:extLst>
              <a:ext uri="{FF2B5EF4-FFF2-40B4-BE49-F238E27FC236}">
                <a16:creationId xmlns:a16="http://schemas.microsoft.com/office/drawing/2014/main" id="{BF80EBD0-CE96-4E08-8193-84ECC110A7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6013" y="2006600"/>
          <a:ext cx="7127875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r:id="rId4" imgW="490387" imgH="490387" progId="">
                  <p:embed/>
                </p:oleObj>
              </mc:Choice>
              <mc:Fallback>
                <p:oleObj r:id="rId4" imgW="490387" imgH="490387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006600"/>
                        <a:ext cx="7127875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>
            <a:extLst>
              <a:ext uri="{FF2B5EF4-FFF2-40B4-BE49-F238E27FC236}">
                <a16:creationId xmlns:a16="http://schemas.microsoft.com/office/drawing/2014/main" id="{E3FE2C13-87ED-4475-AA8A-2674D2F5951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76250"/>
            <a:ext cx="8229600" cy="5654675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Погрешность имеет второй порядок.</a:t>
            </a: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BF1FED4A-8ABB-4D09-A5E2-092108E40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8676" name="Object 3">
            <a:extLst>
              <a:ext uri="{FF2B5EF4-FFF2-40B4-BE49-F238E27FC236}">
                <a16:creationId xmlns:a16="http://schemas.microsoft.com/office/drawing/2014/main" id="{8A01AE2A-74D3-464D-BFD6-907007D214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549275"/>
          <a:ext cx="4752975" cy="147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r:id="rId4" imgW="470017" imgH="388628" progId="">
                  <p:embed/>
                </p:oleObj>
              </mc:Choice>
              <mc:Fallback>
                <p:oleObj r:id="rId4" imgW="470017" imgH="38862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549275"/>
                        <a:ext cx="4752975" cy="147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4">
            <a:extLst>
              <a:ext uri="{FF2B5EF4-FFF2-40B4-BE49-F238E27FC236}">
                <a16:creationId xmlns:a16="http://schemas.microsoft.com/office/drawing/2014/main" id="{51A26E55-9E51-414A-9380-743896E0D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242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8678" name="Object 5">
            <a:extLst>
              <a:ext uri="{FF2B5EF4-FFF2-40B4-BE49-F238E27FC236}">
                <a16:creationId xmlns:a16="http://schemas.microsoft.com/office/drawing/2014/main" id="{AA0E9A50-559C-42D9-9C38-1BE984DD59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1989138"/>
          <a:ext cx="6048375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r:id="rId6" imgW="471837" imgH="390133" progId="">
                  <p:embed/>
                </p:oleObj>
              </mc:Choice>
              <mc:Fallback>
                <p:oleObj r:id="rId6" imgW="471837" imgH="390133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989138"/>
                        <a:ext cx="6048375" cy="147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>
            <a:extLst>
              <a:ext uri="{FF2B5EF4-FFF2-40B4-BE49-F238E27FC236}">
                <a16:creationId xmlns:a16="http://schemas.microsoft.com/office/drawing/2014/main" id="{583E793C-7777-4FF3-B9DF-563A973C09E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 lIns="91440" tIns="45720" rIns="91440" bIns="45720"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Рассмотренный источник погрешностей – </a:t>
            </a:r>
            <a:r>
              <a:rPr lang="en-US" altLang="ru-RU" sz="2800">
                <a:solidFill>
                  <a:srgbClr val="FF0000"/>
                </a:solidFill>
              </a:rPr>
              <a:t>погрешность аппроксимации</a:t>
            </a:r>
            <a:r>
              <a:rPr lang="en-US" altLang="ru-RU" sz="2800"/>
              <a:t>, которая определяется величиной остаточного члена. При уменьшении шага таблиц         эта погрешность, как правило, уменьшается</a:t>
            </a:r>
            <a:r>
              <a:rPr lang="en-US" altLang="ru-RU"/>
              <a:t>. </a:t>
            </a:r>
            <a:r>
              <a:rPr lang="en-US" altLang="ru-RU" sz="2800"/>
              <a:t>Другие погрешности – 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Garamond" panose="02020404030301010803" pitchFamily="18" charset="0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>
                <a:solidFill>
                  <a:srgbClr val="FF0000"/>
                </a:solidFill>
              </a:rPr>
              <a:t>неточность</a:t>
            </a:r>
            <a:r>
              <a:rPr lang="en-US" altLang="ru-RU" sz="2800"/>
              <a:t> значений функции                      </a:t>
            </a:r>
            <a:r>
              <a:rPr lang="en-US" altLang="ru-RU" sz="2800">
                <a:solidFill>
                  <a:srgbClr val="FF0000"/>
                </a:solidFill>
              </a:rPr>
              <a:t>в узлах,                  </a:t>
            </a:r>
            <a:r>
              <a:rPr lang="ru-RU" altLang="ru-RU" sz="2800">
                <a:solidFill>
                  <a:srgbClr val="FF0000"/>
                </a:solidFill>
              </a:rPr>
              <a:t>     </a:t>
            </a:r>
            <a:r>
              <a:rPr lang="en-US" altLang="ru-RU" sz="2800">
                <a:solidFill>
                  <a:srgbClr val="FF0000"/>
                </a:solidFill>
              </a:rPr>
              <a:t> 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Garamond" panose="02020404030301010803" pitchFamily="18" charset="0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>
                <a:solidFill>
                  <a:srgbClr val="FF0000"/>
                </a:solidFill>
              </a:rPr>
              <a:t>погрешность округления </a:t>
            </a:r>
            <a:r>
              <a:rPr lang="en-US" altLang="ru-RU" sz="2800"/>
              <a:t>вычислений. Эти погрешности возрастают при уменьшении шага      </a:t>
            </a:r>
            <a:r>
              <a:rPr lang="en-US" altLang="ru-RU"/>
              <a:t>. </a:t>
            </a: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5E99CDA4-6716-45A7-B744-F8422CEAB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0724" name="Object 3">
            <a:extLst>
              <a:ext uri="{FF2B5EF4-FFF2-40B4-BE49-F238E27FC236}">
                <a16:creationId xmlns:a16="http://schemas.microsoft.com/office/drawing/2014/main" id="{065540DA-3FBF-4751-BA3A-38CBFD8E62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6325" y="1592263"/>
          <a:ext cx="369888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r:id="rId4" imgW="140255" imgH="196344" progId="">
                  <p:embed/>
                </p:oleObj>
              </mc:Choice>
              <mc:Fallback>
                <p:oleObj r:id="rId4" imgW="140255" imgH="196344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1592263"/>
                        <a:ext cx="369888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Rectangle 4">
            <a:extLst>
              <a:ext uri="{FF2B5EF4-FFF2-40B4-BE49-F238E27FC236}">
                <a16:creationId xmlns:a16="http://schemas.microsoft.com/office/drawing/2014/main" id="{A9B08C57-87D5-454A-BA3C-FA748BE78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0726" name="Object 5">
            <a:extLst>
              <a:ext uri="{FF2B5EF4-FFF2-40B4-BE49-F238E27FC236}">
                <a16:creationId xmlns:a16="http://schemas.microsoft.com/office/drawing/2014/main" id="{1A77E358-4B0A-4667-9E39-E75D16877E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7763" y="2952750"/>
          <a:ext cx="18002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r:id="rId6" imgW="457193" imgH="224459" progId="">
                  <p:embed/>
                </p:oleObj>
              </mc:Choice>
              <mc:Fallback>
                <p:oleObj r:id="rId6" imgW="457193" imgH="224459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2952750"/>
                        <a:ext cx="18002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7" name="Rectangle 6">
            <a:extLst>
              <a:ext uri="{FF2B5EF4-FFF2-40B4-BE49-F238E27FC236}">
                <a16:creationId xmlns:a16="http://schemas.microsoft.com/office/drawing/2014/main" id="{562D2380-CE7A-4645-A662-45FE109AF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0728" name="Object 7">
            <a:extLst>
              <a:ext uri="{FF2B5EF4-FFF2-40B4-BE49-F238E27FC236}">
                <a16:creationId xmlns:a16="http://schemas.microsoft.com/office/drawing/2014/main" id="{6A823CAB-D3F4-4611-ABC3-BD3979DC17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3100" y="4724400"/>
          <a:ext cx="3968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r:id="rId8" imgW="140255" imgH="196344" progId="">
                  <p:embed/>
                </p:oleObj>
              </mc:Choice>
              <mc:Fallback>
                <p:oleObj r:id="rId8" imgW="140255" imgH="196344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4724400"/>
                        <a:ext cx="39687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>
            <a:extLst>
              <a:ext uri="{FF2B5EF4-FFF2-40B4-BE49-F238E27FC236}">
                <a16:creationId xmlns:a16="http://schemas.microsoft.com/office/drawing/2014/main" id="{8F7A5BC8-EF57-4108-A354-B25ECDD4DA0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39738"/>
            <a:ext cx="8229600" cy="5726112"/>
          </a:xfrm>
        </p:spPr>
        <p:txBody>
          <a:bodyPr lIns="91440" tIns="45720" rIns="91440" bIns="45720"/>
          <a:lstStyle/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 sz="2800"/>
          </a:p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 sz="2800"/>
          </a:p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При сохранении абсолютной погрешности  значений функции      погрешность вычисления значений производных составит  			(погрешности суммы или разности складываются), следовательно, уменьшение  	</a:t>
            </a:r>
            <a:r>
              <a:rPr lang="ru-RU" altLang="ru-RU" sz="2800"/>
              <a:t>       </a:t>
            </a:r>
            <a:r>
              <a:rPr lang="en-US" altLang="ru-RU" sz="2800"/>
              <a:t>приводит к увеличению относительной погрешности вычислений.</a:t>
            </a: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962B263A-4ECE-463B-B8F6-87791FB9E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2772" name="Object 3">
            <a:extLst>
              <a:ext uri="{FF2B5EF4-FFF2-40B4-BE49-F238E27FC236}">
                <a16:creationId xmlns:a16="http://schemas.microsoft.com/office/drawing/2014/main" id="{F5BB0ED3-D243-4B2A-A74F-4F7CE430C9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503238"/>
          <a:ext cx="2592387" cy="1103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1" r:id="rId4" imgW="496794" imgH="410768" progId="">
                  <p:embed/>
                </p:oleObj>
              </mc:Choice>
              <mc:Fallback>
                <p:oleObj r:id="rId4" imgW="496794" imgH="41076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03238"/>
                        <a:ext cx="2592387" cy="1103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Rectangle 4">
            <a:extLst>
              <a:ext uri="{FF2B5EF4-FFF2-40B4-BE49-F238E27FC236}">
                <a16:creationId xmlns:a16="http://schemas.microsoft.com/office/drawing/2014/main" id="{51AC81FD-9499-4478-811A-E193B37D5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242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2774" name="Object 5">
            <a:extLst>
              <a:ext uri="{FF2B5EF4-FFF2-40B4-BE49-F238E27FC236}">
                <a16:creationId xmlns:a16="http://schemas.microsoft.com/office/drawing/2014/main" id="{AD3F25CA-5B77-4DBF-BB91-81E997EC23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476250"/>
          <a:ext cx="2520950" cy="107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2" r:id="rId6" imgW="491376" imgH="406288" progId="">
                  <p:embed/>
                </p:oleObj>
              </mc:Choice>
              <mc:Fallback>
                <p:oleObj r:id="rId6" imgW="491376" imgH="40628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476250"/>
                        <a:ext cx="2520950" cy="1074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5" name="Rectangle 6">
            <a:extLst>
              <a:ext uri="{FF2B5EF4-FFF2-40B4-BE49-F238E27FC236}">
                <a16:creationId xmlns:a16="http://schemas.microsoft.com/office/drawing/2014/main" id="{95902114-4818-40FD-99DC-B395F8772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2776" name="Object 7">
            <a:extLst>
              <a:ext uri="{FF2B5EF4-FFF2-40B4-BE49-F238E27FC236}">
                <a16:creationId xmlns:a16="http://schemas.microsoft.com/office/drawing/2014/main" id="{7EAEB742-AC21-434B-A112-B26F69676F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54475" y="1844675"/>
          <a:ext cx="3984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r:id="rId8" imgW="152063" imgH="193536" progId="">
                  <p:embed/>
                </p:oleObj>
              </mc:Choice>
              <mc:Fallback>
                <p:oleObj r:id="rId8" imgW="152063" imgH="193536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1844675"/>
                        <a:ext cx="39846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7" name="Rectangle 8">
            <a:extLst>
              <a:ext uri="{FF2B5EF4-FFF2-40B4-BE49-F238E27FC236}">
                <a16:creationId xmlns:a16="http://schemas.microsoft.com/office/drawing/2014/main" id="{F7A9D80F-78BF-4FE4-8124-B9CFE0198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2778" name="Object 9">
            <a:extLst>
              <a:ext uri="{FF2B5EF4-FFF2-40B4-BE49-F238E27FC236}">
                <a16:creationId xmlns:a16="http://schemas.microsoft.com/office/drawing/2014/main" id="{B43F6DA2-67EF-4AA2-9CA7-C088A4F829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913" y="2735263"/>
          <a:ext cx="1223962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r:id="rId10" imgW="391681" imgH="171358" progId="">
                  <p:embed/>
                </p:oleObj>
              </mc:Choice>
              <mc:Fallback>
                <p:oleObj r:id="rId10" imgW="391681" imgH="171358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735263"/>
                        <a:ext cx="1223962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9" name="Rectangle 10">
            <a:extLst>
              <a:ext uri="{FF2B5EF4-FFF2-40B4-BE49-F238E27FC236}">
                <a16:creationId xmlns:a16="http://schemas.microsoft.com/office/drawing/2014/main" id="{3C3D01D6-CFE3-41DF-8DF6-440401340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2780" name="Object 11">
            <a:extLst>
              <a:ext uri="{FF2B5EF4-FFF2-40B4-BE49-F238E27FC236}">
                <a16:creationId xmlns:a16="http://schemas.microsoft.com/office/drawing/2014/main" id="{E2914775-3541-4064-89DB-8E0CC0E3AD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573463"/>
          <a:ext cx="369888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r:id="rId12" imgW="140255" imgH="196344" progId="">
                  <p:embed/>
                </p:oleObj>
              </mc:Choice>
              <mc:Fallback>
                <p:oleObj r:id="rId12" imgW="140255" imgH="196344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73463"/>
                        <a:ext cx="369888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>
            <a:extLst>
              <a:ext uri="{FF2B5EF4-FFF2-40B4-BE49-F238E27FC236}">
                <a16:creationId xmlns:a16="http://schemas.microsoft.com/office/drawing/2014/main" id="{62438AC0-D990-4847-8C37-2A667755021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6612"/>
          </a:xfrm>
        </p:spPr>
        <p:txBody>
          <a:bodyPr lIns="91440" tIns="45720" rIns="91440" bIns="45720"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Регуляризация процедуры вычисления производных за счёт выбора шага 	, который должен удовлетворять условию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/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где          - некоторое малое число.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Выполнение этого условия исключает при вычислении производной вычитания близких по величине чисел, что может привести к возрастанию погрешности. Кроме того, полученный результат вычитания при делении на малое число   </a:t>
            </a:r>
            <a:r>
              <a:rPr lang="en-US" altLang="ru-RU"/>
              <a:t>   </a:t>
            </a:r>
            <a:r>
              <a:rPr lang="ru-RU" altLang="ru-RU"/>
              <a:t>также увеличивает погрешность.</a:t>
            </a: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151D2DD8-E309-44F4-936E-5CE5F0120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4820" name="Object 3">
            <a:extLst>
              <a:ext uri="{FF2B5EF4-FFF2-40B4-BE49-F238E27FC236}">
                <a16:creationId xmlns:a16="http://schemas.microsoft.com/office/drawing/2014/main" id="{56ACCA20-4B6F-44B0-A355-896865EEF1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0175" y="1830388"/>
          <a:ext cx="34448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8" r:id="rId4" imgW="140255" imgH="196344" progId="">
                  <p:embed/>
                </p:oleObj>
              </mc:Choice>
              <mc:Fallback>
                <p:oleObj r:id="rId4" imgW="140255" imgH="196344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175" y="1830388"/>
                        <a:ext cx="344488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Rectangle 4">
            <a:extLst>
              <a:ext uri="{FF2B5EF4-FFF2-40B4-BE49-F238E27FC236}">
                <a16:creationId xmlns:a16="http://schemas.microsoft.com/office/drawing/2014/main" id="{F3EAF164-5801-47C1-BC08-7DEF7A999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4822" name="Object 5">
            <a:extLst>
              <a:ext uri="{FF2B5EF4-FFF2-40B4-BE49-F238E27FC236}">
                <a16:creationId xmlns:a16="http://schemas.microsoft.com/office/drawing/2014/main" id="{DD54F70E-500C-40F3-A68C-1F0E451A29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2447925"/>
          <a:ext cx="374332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r:id="rId6" imgW="457193" imgH="236264" progId="">
                  <p:embed/>
                </p:oleObj>
              </mc:Choice>
              <mc:Fallback>
                <p:oleObj r:id="rId6" imgW="457193" imgH="236264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447925"/>
                        <a:ext cx="3743325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3" name="Rectangle 6">
            <a:extLst>
              <a:ext uri="{FF2B5EF4-FFF2-40B4-BE49-F238E27FC236}">
                <a16:creationId xmlns:a16="http://schemas.microsoft.com/office/drawing/2014/main" id="{727807E9-F98E-4084-841C-7B6FC2EA0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4824" name="Object 7">
            <a:extLst>
              <a:ext uri="{FF2B5EF4-FFF2-40B4-BE49-F238E27FC236}">
                <a16:creationId xmlns:a16="http://schemas.microsoft.com/office/drawing/2014/main" id="{88262A03-846B-4C5F-B76A-4EDAE75FE8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0213" y="3070225"/>
          <a:ext cx="436562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0" r:id="rId8" imgW="156690" imgH="172346" progId="">
                  <p:embed/>
                </p:oleObj>
              </mc:Choice>
              <mc:Fallback>
                <p:oleObj r:id="rId8" imgW="156690" imgH="172346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3070225"/>
                        <a:ext cx="436562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5" name="Rectangle 8">
            <a:extLst>
              <a:ext uri="{FF2B5EF4-FFF2-40B4-BE49-F238E27FC236}">
                <a16:creationId xmlns:a16="http://schemas.microsoft.com/office/drawing/2014/main" id="{2FCACF40-70BD-4EB3-9192-479AD1995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4826" name="Object 9">
            <a:extLst>
              <a:ext uri="{FF2B5EF4-FFF2-40B4-BE49-F238E27FC236}">
                <a16:creationId xmlns:a16="http://schemas.microsoft.com/office/drawing/2014/main" id="{59A96C93-0C2F-4934-8713-6362E83EAB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50038" y="4941888"/>
          <a:ext cx="344487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1" r:id="rId10" imgW="140255" imgH="196344" progId="">
                  <p:embed/>
                </p:oleObj>
              </mc:Choice>
              <mc:Fallback>
                <p:oleObj r:id="rId10" imgW="140255" imgH="196344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0038" y="4941888"/>
                        <a:ext cx="344487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7" name="Rectangle 10">
            <a:extLst>
              <a:ext uri="{FF2B5EF4-FFF2-40B4-BE49-F238E27FC236}">
                <a16:creationId xmlns:a16="http://schemas.microsoft.com/office/drawing/2014/main" id="{904B3ACD-231F-4FBA-8558-AB331018E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04813"/>
            <a:ext cx="8280400" cy="94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>
                <a:solidFill>
                  <a:srgbClr val="3B812F"/>
                </a:solidFill>
              </a:rPr>
              <a:t>Регуляризация процедуры вычисления производных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>
            <a:extLst>
              <a:ext uri="{FF2B5EF4-FFF2-40B4-BE49-F238E27FC236}">
                <a16:creationId xmlns:a16="http://schemas.microsoft.com/office/drawing/2014/main" id="{4ADC4857-2E75-4535-94D1-7EDE79182B5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/>
              <a:t>Полином Лагранжа</a:t>
            </a: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2614D1C5-A33B-45F0-93EA-5B42E1F7B74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621213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2553D7CD-43A5-447A-B865-51DF81F92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6869" name="Object 4">
            <a:extLst>
              <a:ext uri="{FF2B5EF4-FFF2-40B4-BE49-F238E27FC236}">
                <a16:creationId xmlns:a16="http://schemas.microsoft.com/office/drawing/2014/main" id="{265C3EEE-6B71-48DE-A244-20651FC906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288" y="2565400"/>
          <a:ext cx="8353425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0" r:id="rId4" imgW="494784" imgH="460250" progId="">
                  <p:embed/>
                </p:oleObj>
              </mc:Choice>
              <mc:Fallback>
                <p:oleObj r:id="rId4" imgW="494784" imgH="46025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565400"/>
                        <a:ext cx="8353425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:a16="http://schemas.microsoft.com/office/drawing/2014/main" id="{514160F1-D530-4CC3-A5BF-C42D9BE5FCF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279525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2800"/>
              <a:t>Полином Лагранжа построенный по трём узлам. </a:t>
            </a:r>
            <a:br>
              <a:rPr lang="ru-RU" altLang="ru-RU" sz="2800"/>
            </a:br>
            <a:r>
              <a:rPr lang="ru-RU" altLang="ru-RU" sz="2800"/>
              <a:t>Первая производная и погрешность аппроксимации</a:t>
            </a:r>
            <a:br>
              <a:rPr lang="ru-RU" altLang="ru-RU" sz="2800"/>
            </a:br>
            <a:r>
              <a:rPr lang="ru-RU" altLang="ru-RU" sz="2800"/>
              <a:t>Таблица с равномерным шагом.</a:t>
            </a: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2F689A5F-8DCC-43F6-94A1-9424954F968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/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где  </a:t>
            </a:r>
            <a:r>
              <a:rPr lang="en-US" altLang="ru-RU"/>
              <a:t>           </a:t>
            </a:r>
            <a:r>
              <a:rPr lang="ru-RU" altLang="ru-RU"/>
              <a:t>- значение производной третьего порядка в некоторой внутренней точке 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84CB91D3-C339-4D01-B15E-39004C1E2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945291BB-04D0-4444-AF39-12B288470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38918" name="Rectangle 7">
            <a:extLst>
              <a:ext uri="{FF2B5EF4-FFF2-40B4-BE49-F238E27FC236}">
                <a16:creationId xmlns:a16="http://schemas.microsoft.com/office/drawing/2014/main" id="{CB026A96-08B8-4F2D-AF97-7449B97F7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8919" name="Object 8">
            <a:extLst>
              <a:ext uri="{FF2B5EF4-FFF2-40B4-BE49-F238E27FC236}">
                <a16:creationId xmlns:a16="http://schemas.microsoft.com/office/drawing/2014/main" id="{2129CF48-16DE-402E-9634-E2652FE1EE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8263" y="5595938"/>
          <a:ext cx="1655762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4" r:id="rId4" imgW="483885" imgH="225056" progId="">
                  <p:embed/>
                </p:oleObj>
              </mc:Choice>
              <mc:Fallback>
                <p:oleObj r:id="rId4" imgW="483885" imgH="225056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5595938"/>
                        <a:ext cx="1655762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0" name="Rectangle 14">
            <a:extLst>
              <a:ext uri="{FF2B5EF4-FFF2-40B4-BE49-F238E27FC236}">
                <a16:creationId xmlns:a16="http://schemas.microsoft.com/office/drawing/2014/main" id="{1CDE0710-AD2B-478A-A8F7-815E62BFF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8921" name="Объект 2">
            <a:extLst>
              <a:ext uri="{FF2B5EF4-FFF2-40B4-BE49-F238E27FC236}">
                <a16:creationId xmlns:a16="http://schemas.microsoft.com/office/drawing/2014/main" id="{249E1BD7-3A1C-475F-AD5D-FD8AEC7ED4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" y="1700213"/>
          <a:ext cx="8534400" cy="338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5" name="Формула" r:id="rId6" imgW="4419600" imgH="1752600" progId="Equation.3">
                  <p:embed/>
                </p:oleObj>
              </mc:Choice>
              <mc:Fallback>
                <p:oleObj name="Формула" r:id="rId6" imgW="4419600" imgH="17526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700213"/>
                        <a:ext cx="8534400" cy="338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2" name="Rectangle 17">
            <a:extLst>
              <a:ext uri="{FF2B5EF4-FFF2-40B4-BE49-F238E27FC236}">
                <a16:creationId xmlns:a16="http://schemas.microsoft.com/office/drawing/2014/main" id="{CF8A626E-3794-4A96-9AD7-B98BD2A46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38923" name="Объект 4">
            <a:extLst>
              <a:ext uri="{FF2B5EF4-FFF2-40B4-BE49-F238E27FC236}">
                <a16:creationId xmlns:a16="http://schemas.microsoft.com/office/drawing/2014/main" id="{3439245A-EAEE-4FFD-8ACB-5378144C5C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5272088"/>
          <a:ext cx="112395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6" name="Формула" r:id="rId8" imgW="444307" imgH="241195" progId="Equation.3">
                  <p:embed/>
                </p:oleObj>
              </mc:Choice>
              <mc:Fallback>
                <p:oleObj name="Формула" r:id="rId8" imgW="444307" imgH="24119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5272088"/>
                        <a:ext cx="1123950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>
            <a:extLst>
              <a:ext uri="{FF2B5EF4-FFF2-40B4-BE49-F238E27FC236}">
                <a16:creationId xmlns:a16="http://schemas.microsoft.com/office/drawing/2014/main" id="{D99B949B-226D-44C7-A241-BA01AAC194B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/>
              <a:t>Производные в точках </a:t>
            </a: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10CB2DA2-E7E0-4F0F-A143-BFB117B624F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621213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DBF9F01A-84B1-4611-990A-ED734FA97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860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DE303B91-B74E-4166-9402-AAE687D95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40966" name="Object 6">
            <a:extLst>
              <a:ext uri="{FF2B5EF4-FFF2-40B4-BE49-F238E27FC236}">
                <a16:creationId xmlns:a16="http://schemas.microsoft.com/office/drawing/2014/main" id="{8D4D275F-CFBF-4D81-8BF8-BB15174E34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5963" y="298450"/>
          <a:ext cx="187166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r:id="rId4" imgW="567110" imgH="263764" progId="">
                  <p:embed/>
                </p:oleObj>
              </mc:Choice>
              <mc:Fallback>
                <p:oleObj r:id="rId4" imgW="567110" imgH="263764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298450"/>
                        <a:ext cx="1871662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7" name="Rectangle 11">
            <a:extLst>
              <a:ext uri="{FF2B5EF4-FFF2-40B4-BE49-F238E27FC236}">
                <a16:creationId xmlns:a16="http://schemas.microsoft.com/office/drawing/2014/main" id="{54D66164-E83F-40F7-8B52-2BD802732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40968" name="Объект 2">
            <a:extLst>
              <a:ext uri="{FF2B5EF4-FFF2-40B4-BE49-F238E27FC236}">
                <a16:creationId xmlns:a16="http://schemas.microsoft.com/office/drawing/2014/main" id="{1FACF29B-1F90-486F-B6DB-85C46107E7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2349500"/>
          <a:ext cx="6102350" cy="316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Формула" r:id="rId6" imgW="2476500" imgH="1282700" progId="Equation.3">
                  <p:embed/>
                </p:oleObj>
              </mc:Choice>
              <mc:Fallback>
                <p:oleObj name="Формула" r:id="rId6" imgW="2476500" imgH="12827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349500"/>
                        <a:ext cx="6102350" cy="316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87FAC965-CCBB-406D-A2E7-4F40BBFF668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25538"/>
            <a:ext cx="8229600" cy="5095875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DB30E9E-B0A9-4969-A9C5-307F3E3DA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DD6A364-A630-458B-BDF8-A53328CD4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8197" name="Object 4">
            <a:extLst>
              <a:ext uri="{FF2B5EF4-FFF2-40B4-BE49-F238E27FC236}">
                <a16:creationId xmlns:a16="http://schemas.microsoft.com/office/drawing/2014/main" id="{B9175B2F-2D62-41AC-A59C-3E5A4985B1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0575" y="908050"/>
          <a:ext cx="56515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r:id="rId4" imgW="165383" imgH="224459" progId="">
                  <p:embed/>
                </p:oleObj>
              </mc:Choice>
              <mc:Fallback>
                <p:oleObj r:id="rId4" imgW="165383" imgH="224459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575" y="908050"/>
                        <a:ext cx="56515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5">
            <a:extLst>
              <a:ext uri="{FF2B5EF4-FFF2-40B4-BE49-F238E27FC236}">
                <a16:creationId xmlns:a16="http://schemas.microsoft.com/office/drawing/2014/main" id="{D2D19587-FA9B-4C22-AB47-95028D19E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8199" name="Rectangle 6">
            <a:extLst>
              <a:ext uri="{FF2B5EF4-FFF2-40B4-BE49-F238E27FC236}">
                <a16:creationId xmlns:a16="http://schemas.microsoft.com/office/drawing/2014/main" id="{81240D69-D46C-48AC-A473-AD6310FAC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8200" name="Rectangle 7">
            <a:extLst>
              <a:ext uri="{FF2B5EF4-FFF2-40B4-BE49-F238E27FC236}">
                <a16:creationId xmlns:a16="http://schemas.microsoft.com/office/drawing/2014/main" id="{34A5CFAA-2A71-4102-81A4-CA8E324AF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8201" name="Rectangle 8">
            <a:extLst>
              <a:ext uri="{FF2B5EF4-FFF2-40B4-BE49-F238E27FC236}">
                <a16:creationId xmlns:a16="http://schemas.microsoft.com/office/drawing/2014/main" id="{5712D806-DA91-480B-9700-FA2F6C99C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8202" name="Line 9">
            <a:extLst>
              <a:ext uri="{FF2B5EF4-FFF2-40B4-BE49-F238E27FC236}">
                <a16:creationId xmlns:a16="http://schemas.microsoft.com/office/drawing/2014/main" id="{D5B023D5-3A72-4519-8B19-AA5E3265C7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1268413"/>
            <a:ext cx="1587" cy="4465637"/>
          </a:xfrm>
          <a:prstGeom prst="line">
            <a:avLst/>
          </a:prstGeom>
          <a:noFill/>
          <a:ln w="190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3" name="Line 10">
            <a:extLst>
              <a:ext uri="{FF2B5EF4-FFF2-40B4-BE49-F238E27FC236}">
                <a16:creationId xmlns:a16="http://schemas.microsoft.com/office/drawing/2014/main" id="{F019843B-5E4F-4817-859D-BC1D19896B6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025" y="5734050"/>
            <a:ext cx="7680325" cy="1588"/>
          </a:xfrm>
          <a:prstGeom prst="line">
            <a:avLst/>
          </a:prstGeom>
          <a:noFill/>
          <a:ln w="190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4" name="Freeform 11">
            <a:extLst>
              <a:ext uri="{FF2B5EF4-FFF2-40B4-BE49-F238E27FC236}">
                <a16:creationId xmlns:a16="http://schemas.microsoft.com/office/drawing/2014/main" id="{55C564B0-C908-4AA4-89D6-3DB3627B9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2792413"/>
            <a:ext cx="7488238" cy="2292350"/>
          </a:xfrm>
          <a:custGeom>
            <a:avLst/>
            <a:gdLst>
              <a:gd name="T0" fmla="*/ 0 w 3583"/>
              <a:gd name="T1" fmla="*/ 2147483646 h 1444"/>
              <a:gd name="T2" fmla="*/ 2147483646 w 3583"/>
              <a:gd name="T3" fmla="*/ 2147483646 h 1444"/>
              <a:gd name="T4" fmla="*/ 2147483646 w 3583"/>
              <a:gd name="T5" fmla="*/ 2147483646 h 1444"/>
              <a:gd name="T6" fmla="*/ 2147483646 w 3583"/>
              <a:gd name="T7" fmla="*/ 2147483646 h 1444"/>
              <a:gd name="T8" fmla="*/ 2147483646 w 3583"/>
              <a:gd name="T9" fmla="*/ 2147483646 h 1444"/>
              <a:gd name="T10" fmla="*/ 2147483646 w 3583"/>
              <a:gd name="T11" fmla="*/ 2147483646 h 1444"/>
              <a:gd name="T12" fmla="*/ 2147483646 w 3583"/>
              <a:gd name="T13" fmla="*/ 2147483646 h 14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583" h="1444">
                <a:moveTo>
                  <a:pt x="0" y="1444"/>
                </a:moveTo>
                <a:cubicBezTo>
                  <a:pt x="110" y="1240"/>
                  <a:pt x="220" y="1036"/>
                  <a:pt x="363" y="855"/>
                </a:cubicBezTo>
                <a:cubicBezTo>
                  <a:pt x="506" y="674"/>
                  <a:pt x="627" y="492"/>
                  <a:pt x="861" y="356"/>
                </a:cubicBezTo>
                <a:cubicBezTo>
                  <a:pt x="1095" y="220"/>
                  <a:pt x="1467" y="76"/>
                  <a:pt x="1769" y="38"/>
                </a:cubicBezTo>
                <a:cubicBezTo>
                  <a:pt x="2071" y="0"/>
                  <a:pt x="2427" y="46"/>
                  <a:pt x="2676" y="129"/>
                </a:cubicBezTo>
                <a:cubicBezTo>
                  <a:pt x="2925" y="212"/>
                  <a:pt x="3115" y="393"/>
                  <a:pt x="3266" y="537"/>
                </a:cubicBezTo>
                <a:cubicBezTo>
                  <a:pt x="3417" y="681"/>
                  <a:pt x="3500" y="836"/>
                  <a:pt x="3583" y="991"/>
                </a:cubicBezTo>
              </a:path>
            </a:pathLst>
          </a:custGeom>
          <a:noFill/>
          <a:ln w="19080" cap="sq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5" name="Freeform 12">
            <a:extLst>
              <a:ext uri="{FF2B5EF4-FFF2-40B4-BE49-F238E27FC236}">
                <a16:creationId xmlns:a16="http://schemas.microsoft.com/office/drawing/2014/main" id="{A550608A-5926-4526-B97B-45A64B6F7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2457450"/>
            <a:ext cx="7488238" cy="2700338"/>
          </a:xfrm>
          <a:custGeom>
            <a:avLst/>
            <a:gdLst>
              <a:gd name="T0" fmla="*/ 0 w 4717"/>
              <a:gd name="T1" fmla="*/ 2147483646 h 1701"/>
              <a:gd name="T2" fmla="*/ 2147483646 w 4717"/>
              <a:gd name="T3" fmla="*/ 2147483646 h 1701"/>
              <a:gd name="T4" fmla="*/ 2147483646 w 4717"/>
              <a:gd name="T5" fmla="*/ 2147483646 h 1701"/>
              <a:gd name="T6" fmla="*/ 2147483646 w 4717"/>
              <a:gd name="T7" fmla="*/ 2147483646 h 1701"/>
              <a:gd name="T8" fmla="*/ 2147483646 w 4717"/>
              <a:gd name="T9" fmla="*/ 2147483646 h 1701"/>
              <a:gd name="T10" fmla="*/ 2147483646 w 4717"/>
              <a:gd name="T11" fmla="*/ 2147483646 h 1701"/>
              <a:gd name="T12" fmla="*/ 2147483646 w 4717"/>
              <a:gd name="T13" fmla="*/ 2147483646 h 1701"/>
              <a:gd name="T14" fmla="*/ 2147483646 w 4717"/>
              <a:gd name="T15" fmla="*/ 2147483646 h 1701"/>
              <a:gd name="T16" fmla="*/ 2147483646 w 4717"/>
              <a:gd name="T17" fmla="*/ 2147483646 h 1701"/>
              <a:gd name="T18" fmla="*/ 2147483646 w 4717"/>
              <a:gd name="T19" fmla="*/ 2147483646 h 1701"/>
              <a:gd name="T20" fmla="*/ 2147483646 w 4717"/>
              <a:gd name="T21" fmla="*/ 2147483646 h 170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717" h="1701">
                <a:moveTo>
                  <a:pt x="0" y="1701"/>
                </a:moveTo>
                <a:cubicBezTo>
                  <a:pt x="90" y="1640"/>
                  <a:pt x="181" y="1579"/>
                  <a:pt x="272" y="1428"/>
                </a:cubicBezTo>
                <a:cubicBezTo>
                  <a:pt x="363" y="1277"/>
                  <a:pt x="453" y="937"/>
                  <a:pt x="544" y="793"/>
                </a:cubicBezTo>
                <a:cubicBezTo>
                  <a:pt x="635" y="649"/>
                  <a:pt x="689" y="590"/>
                  <a:pt x="817" y="567"/>
                </a:cubicBezTo>
                <a:cubicBezTo>
                  <a:pt x="945" y="544"/>
                  <a:pt x="1119" y="725"/>
                  <a:pt x="1315" y="657"/>
                </a:cubicBezTo>
                <a:cubicBezTo>
                  <a:pt x="1511" y="589"/>
                  <a:pt x="1784" y="256"/>
                  <a:pt x="1996" y="158"/>
                </a:cubicBezTo>
                <a:cubicBezTo>
                  <a:pt x="2208" y="60"/>
                  <a:pt x="2352" y="0"/>
                  <a:pt x="2586" y="68"/>
                </a:cubicBezTo>
                <a:cubicBezTo>
                  <a:pt x="2820" y="136"/>
                  <a:pt x="3175" y="469"/>
                  <a:pt x="3402" y="567"/>
                </a:cubicBezTo>
                <a:cubicBezTo>
                  <a:pt x="3629" y="665"/>
                  <a:pt x="3780" y="642"/>
                  <a:pt x="3946" y="657"/>
                </a:cubicBezTo>
                <a:cubicBezTo>
                  <a:pt x="4112" y="672"/>
                  <a:pt x="4272" y="566"/>
                  <a:pt x="4400" y="657"/>
                </a:cubicBezTo>
                <a:cubicBezTo>
                  <a:pt x="4528" y="748"/>
                  <a:pt x="4664" y="1111"/>
                  <a:pt x="4717" y="1202"/>
                </a:cubicBezTo>
              </a:path>
            </a:pathLst>
          </a:custGeom>
          <a:noFill/>
          <a:ln w="19080" cap="sq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6" name="Oval 13">
            <a:extLst>
              <a:ext uri="{FF2B5EF4-FFF2-40B4-BE49-F238E27FC236}">
                <a16:creationId xmlns:a16="http://schemas.microsoft.com/office/drawing/2014/main" id="{91377931-C151-43BB-B9DF-FC2FF204A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5013325"/>
            <a:ext cx="144462" cy="144463"/>
          </a:xfrm>
          <a:prstGeom prst="ellipse">
            <a:avLst/>
          </a:prstGeom>
          <a:solidFill>
            <a:srgbClr val="CC99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8207" name="Oval 14">
            <a:extLst>
              <a:ext uri="{FF2B5EF4-FFF2-40B4-BE49-F238E27FC236}">
                <a16:creationId xmlns:a16="http://schemas.microsoft.com/office/drawing/2014/main" id="{E999B674-2125-4682-AD84-B657DC896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13" y="4221163"/>
            <a:ext cx="144462" cy="144462"/>
          </a:xfrm>
          <a:prstGeom prst="ellipse">
            <a:avLst/>
          </a:prstGeom>
          <a:solidFill>
            <a:srgbClr val="CC99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8208" name="Oval 15">
            <a:extLst>
              <a:ext uri="{FF2B5EF4-FFF2-40B4-BE49-F238E27FC236}">
                <a16:creationId xmlns:a16="http://schemas.microsoft.com/office/drawing/2014/main" id="{C7E1916F-4275-48F4-B44E-551751370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357563"/>
            <a:ext cx="144463" cy="144462"/>
          </a:xfrm>
          <a:prstGeom prst="ellipse">
            <a:avLst/>
          </a:prstGeom>
          <a:solidFill>
            <a:srgbClr val="CC99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8209" name="Oval 16">
            <a:extLst>
              <a:ext uri="{FF2B5EF4-FFF2-40B4-BE49-F238E27FC236}">
                <a16:creationId xmlns:a16="http://schemas.microsoft.com/office/drawing/2014/main" id="{5B378B99-3E1E-4E1F-B01B-416D3CF7D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5" y="2971800"/>
            <a:ext cx="144463" cy="144463"/>
          </a:xfrm>
          <a:prstGeom prst="ellipse">
            <a:avLst/>
          </a:prstGeom>
          <a:solidFill>
            <a:srgbClr val="CC99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8210" name="Oval 17">
            <a:extLst>
              <a:ext uri="{FF2B5EF4-FFF2-40B4-BE49-F238E27FC236}">
                <a16:creationId xmlns:a16="http://schemas.microsoft.com/office/drawing/2014/main" id="{0E13E111-5EA1-4746-A066-072E2983F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2759075"/>
            <a:ext cx="144463" cy="144463"/>
          </a:xfrm>
          <a:prstGeom prst="ellipse">
            <a:avLst/>
          </a:prstGeom>
          <a:solidFill>
            <a:srgbClr val="CC99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8211" name="Oval 18">
            <a:extLst>
              <a:ext uri="{FF2B5EF4-FFF2-40B4-BE49-F238E27FC236}">
                <a16:creationId xmlns:a16="http://schemas.microsoft.com/office/drawing/2014/main" id="{D5BEDCD7-D898-4771-B653-7F980039F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9350" y="3403600"/>
            <a:ext cx="144463" cy="144463"/>
          </a:xfrm>
          <a:prstGeom prst="ellipse">
            <a:avLst/>
          </a:prstGeom>
          <a:solidFill>
            <a:srgbClr val="CC99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8212" name="Line 19">
            <a:extLst>
              <a:ext uri="{FF2B5EF4-FFF2-40B4-BE49-F238E27FC236}">
                <a16:creationId xmlns:a16="http://schemas.microsoft.com/office/drawing/2014/main" id="{370BD26F-FEEC-46DD-8219-5194DED7CB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490788"/>
            <a:ext cx="2232025" cy="2452687"/>
          </a:xfrm>
          <a:prstGeom prst="line">
            <a:avLst/>
          </a:prstGeom>
          <a:noFill/>
          <a:ln w="19080" cap="sq">
            <a:solidFill>
              <a:srgbClr val="3366FF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3" name="Line 20">
            <a:extLst>
              <a:ext uri="{FF2B5EF4-FFF2-40B4-BE49-F238E27FC236}">
                <a16:creationId xmlns:a16="http://schemas.microsoft.com/office/drawing/2014/main" id="{FF4BC2AC-920A-4332-88D5-6CC1BDEAF6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76375" y="2851150"/>
            <a:ext cx="647700" cy="1731963"/>
          </a:xfrm>
          <a:prstGeom prst="line">
            <a:avLst/>
          </a:prstGeom>
          <a:noFill/>
          <a:ln w="19080" cap="sq">
            <a:solidFill>
              <a:srgbClr val="FF33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8214" name="Object 21">
            <a:extLst>
              <a:ext uri="{FF2B5EF4-FFF2-40B4-BE49-F238E27FC236}">
                <a16:creationId xmlns:a16="http://schemas.microsoft.com/office/drawing/2014/main" id="{3FF9792D-3E72-49FF-8150-C313395875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56550" y="5157788"/>
          <a:ext cx="37306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r:id="rId6" imgW="161663" imgH="177816" progId="">
                  <p:embed/>
                </p:oleObj>
              </mc:Choice>
              <mc:Fallback>
                <p:oleObj r:id="rId6" imgW="161663" imgH="177816" progId="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550" y="5157788"/>
                        <a:ext cx="373063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5" name="Object 22">
            <a:extLst>
              <a:ext uri="{FF2B5EF4-FFF2-40B4-BE49-F238E27FC236}">
                <a16:creationId xmlns:a16="http://schemas.microsoft.com/office/drawing/2014/main" id="{96E23295-08BD-4DB3-928C-288F99FB69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76825" y="2025650"/>
          <a:ext cx="12239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r:id="rId8" imgW="486067" imgH="213506" progId="">
                  <p:embed/>
                </p:oleObj>
              </mc:Choice>
              <mc:Fallback>
                <p:oleObj r:id="rId8" imgW="486067" imgH="213506" progId="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2025650"/>
                        <a:ext cx="122396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6" name="Object 23">
            <a:extLst>
              <a:ext uri="{FF2B5EF4-FFF2-40B4-BE49-F238E27FC236}">
                <a16:creationId xmlns:a16="http://schemas.microsoft.com/office/drawing/2014/main" id="{7A675D5C-1E12-4A0C-A562-3106FB03C6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3663" y="2459038"/>
          <a:ext cx="122396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r:id="rId10" imgW="466068" imgH="204722" progId="">
                  <p:embed/>
                </p:oleObj>
              </mc:Choice>
              <mc:Fallback>
                <p:oleObj r:id="rId10" imgW="466068" imgH="204722" progId="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2459038"/>
                        <a:ext cx="1223962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7" name="Line 24">
            <a:extLst>
              <a:ext uri="{FF2B5EF4-FFF2-40B4-BE49-F238E27FC236}">
                <a16:creationId xmlns:a16="http://schemas.microsoft.com/office/drawing/2014/main" id="{595D235C-AA7A-4DB8-925A-0E154009ABF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157788"/>
            <a:ext cx="1588" cy="576262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8" name="Line 25">
            <a:extLst>
              <a:ext uri="{FF2B5EF4-FFF2-40B4-BE49-F238E27FC236}">
                <a16:creationId xmlns:a16="http://schemas.microsoft.com/office/drawing/2014/main" id="{B75D2AD7-F176-463F-AA21-CAF8651C3721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8088" y="3573463"/>
            <a:ext cx="1587" cy="2160587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8219" name="Object 26">
            <a:extLst>
              <a:ext uri="{FF2B5EF4-FFF2-40B4-BE49-F238E27FC236}">
                <a16:creationId xmlns:a16="http://schemas.microsoft.com/office/drawing/2014/main" id="{3249A1E4-6822-4018-A5EF-A3AA803A83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5661025"/>
          <a:ext cx="3746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r:id="rId12" imgW="161663" imgH="177816" progId="">
                  <p:embed/>
                </p:oleObj>
              </mc:Choice>
              <mc:Fallback>
                <p:oleObj r:id="rId12" imgW="161663" imgH="177816" progId="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5661025"/>
                        <a:ext cx="3746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0" name="Object 27">
            <a:extLst>
              <a:ext uri="{FF2B5EF4-FFF2-40B4-BE49-F238E27FC236}">
                <a16:creationId xmlns:a16="http://schemas.microsoft.com/office/drawing/2014/main" id="{46A72661-E266-48C1-84BD-230AEA9367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50125" y="5657850"/>
          <a:ext cx="36988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r:id="rId14" imgW="140855" imgH="197183" progId="">
                  <p:embed/>
                </p:oleObj>
              </mc:Choice>
              <mc:Fallback>
                <p:oleObj r:id="rId14" imgW="140855" imgH="197183" progId="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25" y="5657850"/>
                        <a:ext cx="369888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1" name="Text Box 28">
            <a:extLst>
              <a:ext uri="{FF2B5EF4-FFF2-40B4-BE49-F238E27FC236}">
                <a16:creationId xmlns:a16="http://schemas.microsoft.com/office/drawing/2014/main" id="{2B3ABA89-4DEF-4B2F-9126-826094326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60350"/>
            <a:ext cx="8207375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2500"/>
              </a:spcBef>
              <a:buClrTx/>
              <a:buFontTx/>
              <a:buNone/>
            </a:pPr>
            <a:r>
              <a:rPr lang="ru-RU" altLang="ru-RU" sz="4000">
                <a:solidFill>
                  <a:srgbClr val="3B812F"/>
                </a:solidFill>
              </a:rPr>
              <a:t>Функция и производная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85B9F7D4-6E76-425C-ADBA-9FBCBC38D43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4000"/>
              <a:t>Табличная функция</a:t>
            </a:r>
          </a:p>
        </p:txBody>
      </p:sp>
      <p:grpSp>
        <p:nvGrpSpPr>
          <p:cNvPr id="10243" name="Group 2">
            <a:extLst>
              <a:ext uri="{FF2B5EF4-FFF2-40B4-BE49-F238E27FC236}">
                <a16:creationId xmlns:a16="http://schemas.microsoft.com/office/drawing/2014/main" id="{626AE834-A1DE-4D2E-A1B6-37C929AE783A}"/>
              </a:ext>
            </a:extLst>
          </p:cNvPr>
          <p:cNvGrpSpPr>
            <a:grpSpLocks/>
          </p:cNvGrpSpPr>
          <p:nvPr/>
        </p:nvGrpSpPr>
        <p:grpSpPr bwMode="auto">
          <a:xfrm>
            <a:off x="539750" y="1101725"/>
            <a:ext cx="7918450" cy="4995863"/>
            <a:chOff x="340" y="694"/>
            <a:chExt cx="4988" cy="3147"/>
          </a:xfrm>
        </p:grpSpPr>
        <p:sp>
          <p:nvSpPr>
            <p:cNvPr id="10244" name="Line 3">
              <a:extLst>
                <a:ext uri="{FF2B5EF4-FFF2-40B4-BE49-F238E27FC236}">
                  <a16:creationId xmlns:a16="http://schemas.microsoft.com/office/drawing/2014/main" id="{FF5EC6C5-E415-45DA-B3E4-CDEAA941CB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8" y="2583"/>
              <a:ext cx="3530" cy="0"/>
            </a:xfrm>
            <a:prstGeom prst="line">
              <a:avLst/>
            </a:prstGeom>
            <a:noFill/>
            <a:ln w="1908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5" name="Line 4">
              <a:extLst>
                <a:ext uri="{FF2B5EF4-FFF2-40B4-BE49-F238E27FC236}">
                  <a16:creationId xmlns:a16="http://schemas.microsoft.com/office/drawing/2014/main" id="{E448F603-CF3A-498B-BC70-7DD9A5B69F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34" y="2352"/>
              <a:ext cx="1" cy="231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6" name="Line 5">
              <a:extLst>
                <a:ext uri="{FF2B5EF4-FFF2-40B4-BE49-F238E27FC236}">
                  <a16:creationId xmlns:a16="http://schemas.microsoft.com/office/drawing/2014/main" id="{8C264535-9122-4458-8396-43DBE1D6B2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1" y="2008"/>
              <a:ext cx="1" cy="538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7" name="Line 6">
              <a:extLst>
                <a:ext uri="{FF2B5EF4-FFF2-40B4-BE49-F238E27FC236}">
                  <a16:creationId xmlns:a16="http://schemas.microsoft.com/office/drawing/2014/main" id="{D8822B6D-1C0C-4E4C-B1F4-4A46800D8B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5" y="1767"/>
              <a:ext cx="1" cy="768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8" name="Line 7">
              <a:extLst>
                <a:ext uri="{FF2B5EF4-FFF2-40B4-BE49-F238E27FC236}">
                  <a16:creationId xmlns:a16="http://schemas.microsoft.com/office/drawing/2014/main" id="{9FEF8D48-733F-4EF8-9641-EA77088F85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25" y="1613"/>
              <a:ext cx="1" cy="922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9" name="Line 8">
              <a:extLst>
                <a:ext uri="{FF2B5EF4-FFF2-40B4-BE49-F238E27FC236}">
                  <a16:creationId xmlns:a16="http://schemas.microsoft.com/office/drawing/2014/main" id="{59560ABA-009D-4934-9D00-FA4F9662B2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1" y="1537"/>
              <a:ext cx="0" cy="1076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0" name="Line 9">
              <a:extLst>
                <a:ext uri="{FF2B5EF4-FFF2-40B4-BE49-F238E27FC236}">
                  <a16:creationId xmlns:a16="http://schemas.microsoft.com/office/drawing/2014/main" id="{D88EAC23-B145-4AF1-9D99-0C6B8B17ED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90" y="1403"/>
              <a:ext cx="1" cy="1152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1" name="Line 10">
              <a:extLst>
                <a:ext uri="{FF2B5EF4-FFF2-40B4-BE49-F238E27FC236}">
                  <a16:creationId xmlns:a16="http://schemas.microsoft.com/office/drawing/2014/main" id="{617B0995-0266-44D2-8824-7AFE889708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31" y="1307"/>
              <a:ext cx="1" cy="1228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2" name="Line 11">
              <a:extLst>
                <a:ext uri="{FF2B5EF4-FFF2-40B4-BE49-F238E27FC236}">
                  <a16:creationId xmlns:a16="http://schemas.microsoft.com/office/drawing/2014/main" id="{AC3E49C9-4025-4AD2-AF60-A4120E82F8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1" y="1230"/>
              <a:ext cx="1" cy="1305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3" name="Line 12">
              <a:extLst>
                <a:ext uri="{FF2B5EF4-FFF2-40B4-BE49-F238E27FC236}">
                  <a16:creationId xmlns:a16="http://schemas.microsoft.com/office/drawing/2014/main" id="{E66DA53C-0E0E-42CC-80C0-2704E5B731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81" y="1154"/>
              <a:ext cx="1" cy="1381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4" name="Line 13">
              <a:extLst>
                <a:ext uri="{FF2B5EF4-FFF2-40B4-BE49-F238E27FC236}">
                  <a16:creationId xmlns:a16="http://schemas.microsoft.com/office/drawing/2014/main" id="{5F0806A1-13B7-4FD9-B17E-9503040DED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3" y="2583"/>
              <a:ext cx="1" cy="919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5" name="Line 14">
              <a:extLst>
                <a:ext uri="{FF2B5EF4-FFF2-40B4-BE49-F238E27FC236}">
                  <a16:creationId xmlns:a16="http://schemas.microsoft.com/office/drawing/2014/main" id="{3D591A6B-915B-4510-BAD7-DD7E5968EF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3" y="2583"/>
              <a:ext cx="1" cy="764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6" name="Line 15">
              <a:extLst>
                <a:ext uri="{FF2B5EF4-FFF2-40B4-BE49-F238E27FC236}">
                  <a16:creationId xmlns:a16="http://schemas.microsoft.com/office/drawing/2014/main" id="{280A7849-FAC2-4176-A9E4-DECF11CCCC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3" y="2593"/>
              <a:ext cx="1" cy="536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7" name="Line 16">
              <a:extLst>
                <a:ext uri="{FF2B5EF4-FFF2-40B4-BE49-F238E27FC236}">
                  <a16:creationId xmlns:a16="http://schemas.microsoft.com/office/drawing/2014/main" id="{6B0EF099-A60F-4EB0-A2B5-DBE8155D33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7" y="1144"/>
              <a:ext cx="3149" cy="1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8" name="Line 17">
              <a:extLst>
                <a:ext uri="{FF2B5EF4-FFF2-40B4-BE49-F238E27FC236}">
                  <a16:creationId xmlns:a16="http://schemas.microsoft.com/office/drawing/2014/main" id="{BE069516-86C5-4926-BAAC-E2C41863BB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7" y="1231"/>
              <a:ext cx="2918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9" name="Line 18">
              <a:extLst>
                <a:ext uri="{FF2B5EF4-FFF2-40B4-BE49-F238E27FC236}">
                  <a16:creationId xmlns:a16="http://schemas.microsoft.com/office/drawing/2014/main" id="{397A1C56-D798-47E2-9F7A-ECAB842881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7" y="1308"/>
              <a:ext cx="2765" cy="1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0" name="Line 19">
              <a:extLst>
                <a:ext uri="{FF2B5EF4-FFF2-40B4-BE49-F238E27FC236}">
                  <a16:creationId xmlns:a16="http://schemas.microsoft.com/office/drawing/2014/main" id="{B230D8EC-FA9A-4867-AFDE-F4217A31B0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7" y="1420"/>
              <a:ext cx="2457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1" name="Line 20">
              <a:extLst>
                <a:ext uri="{FF2B5EF4-FFF2-40B4-BE49-F238E27FC236}">
                  <a16:creationId xmlns:a16="http://schemas.microsoft.com/office/drawing/2014/main" id="{1B944A5D-36D8-47AF-9ADC-05C7797148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1519"/>
              <a:ext cx="2229" cy="1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2" name="Line 21">
              <a:extLst>
                <a:ext uri="{FF2B5EF4-FFF2-40B4-BE49-F238E27FC236}">
                  <a16:creationId xmlns:a16="http://schemas.microsoft.com/office/drawing/2014/main" id="{C288A31C-3645-4F37-AAFA-87BC9C8398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7" y="1645"/>
              <a:ext cx="1996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3" name="Line 22">
              <a:extLst>
                <a:ext uri="{FF2B5EF4-FFF2-40B4-BE49-F238E27FC236}">
                  <a16:creationId xmlns:a16="http://schemas.microsoft.com/office/drawing/2014/main" id="{4D5FF8B6-6588-4CE4-B7FF-5947DD70E7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1788"/>
              <a:ext cx="1766" cy="1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4" name="Line 23">
              <a:extLst>
                <a:ext uri="{FF2B5EF4-FFF2-40B4-BE49-F238E27FC236}">
                  <a16:creationId xmlns:a16="http://schemas.microsoft.com/office/drawing/2014/main" id="{A27151F6-E111-4520-8EAB-843250E28A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7" y="2018"/>
              <a:ext cx="1536" cy="2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5" name="Line 24">
              <a:extLst>
                <a:ext uri="{FF2B5EF4-FFF2-40B4-BE49-F238E27FC236}">
                  <a16:creationId xmlns:a16="http://schemas.microsoft.com/office/drawing/2014/main" id="{88F16017-BBD1-45F5-83CC-2728193F02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7" y="2326"/>
              <a:ext cx="1305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6" name="Line 25">
              <a:extLst>
                <a:ext uri="{FF2B5EF4-FFF2-40B4-BE49-F238E27FC236}">
                  <a16:creationId xmlns:a16="http://schemas.microsoft.com/office/drawing/2014/main" id="{4289FA55-4439-4109-B951-9A5353D651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7" y="2788"/>
              <a:ext cx="1076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7" name="Line 26">
              <a:extLst>
                <a:ext uri="{FF2B5EF4-FFF2-40B4-BE49-F238E27FC236}">
                  <a16:creationId xmlns:a16="http://schemas.microsoft.com/office/drawing/2014/main" id="{14796B71-5CE5-489A-A784-786FD81FE6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7" y="3109"/>
              <a:ext cx="846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8" name="Line 27">
              <a:extLst>
                <a:ext uri="{FF2B5EF4-FFF2-40B4-BE49-F238E27FC236}">
                  <a16:creationId xmlns:a16="http://schemas.microsoft.com/office/drawing/2014/main" id="{86871F3F-8673-425A-ABCC-99C98AF7ED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7" y="3484"/>
              <a:ext cx="385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9" name="Line 28">
              <a:extLst>
                <a:ext uri="{FF2B5EF4-FFF2-40B4-BE49-F238E27FC236}">
                  <a16:creationId xmlns:a16="http://schemas.microsoft.com/office/drawing/2014/main" id="{0A5AD451-0EA3-4D88-9C86-5508DA850A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7" y="3334"/>
              <a:ext cx="615" cy="1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70" name="Line 29">
              <a:extLst>
                <a:ext uri="{FF2B5EF4-FFF2-40B4-BE49-F238E27FC236}">
                  <a16:creationId xmlns:a16="http://schemas.microsoft.com/office/drawing/2014/main" id="{78FD8012-27F3-4AAB-9F0C-66E3BC8A49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8" y="694"/>
              <a:ext cx="1" cy="3147"/>
            </a:xfrm>
            <a:prstGeom prst="line">
              <a:avLst/>
            </a:prstGeom>
            <a:noFill/>
            <a:ln w="1908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71" name="Oval 30">
              <a:extLst>
                <a:ext uri="{FF2B5EF4-FFF2-40B4-BE49-F238E27FC236}">
                  <a16:creationId xmlns:a16="http://schemas.microsoft.com/office/drawing/2014/main" id="{828ACC7E-9B93-4C7C-B7F6-4A11752C2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2535"/>
              <a:ext cx="76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72" name="Oval 31">
              <a:extLst>
                <a:ext uri="{FF2B5EF4-FFF2-40B4-BE49-F238E27FC236}">
                  <a16:creationId xmlns:a16="http://schemas.microsoft.com/office/drawing/2014/main" id="{38C40BFF-08D0-4BD9-B3DA-C81B5B01B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2" y="2535"/>
              <a:ext cx="77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73" name="Oval 32">
              <a:extLst>
                <a:ext uri="{FF2B5EF4-FFF2-40B4-BE49-F238E27FC236}">
                  <a16:creationId xmlns:a16="http://schemas.microsoft.com/office/drawing/2014/main" id="{9FF51CDA-8FEB-4546-83E3-6562917C4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2535"/>
              <a:ext cx="77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74" name="Oval 33">
              <a:extLst>
                <a:ext uri="{FF2B5EF4-FFF2-40B4-BE49-F238E27FC236}">
                  <a16:creationId xmlns:a16="http://schemas.microsoft.com/office/drawing/2014/main" id="{96047F42-D399-4AF9-B64F-07855483A3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3" y="2535"/>
              <a:ext cx="77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75" name="Oval 34">
              <a:extLst>
                <a:ext uri="{FF2B5EF4-FFF2-40B4-BE49-F238E27FC236}">
                  <a16:creationId xmlns:a16="http://schemas.microsoft.com/office/drawing/2014/main" id="{C13A4047-8E82-47C4-9963-90585FF79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3" y="2535"/>
              <a:ext cx="77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76" name="Oval 35">
              <a:extLst>
                <a:ext uri="{FF2B5EF4-FFF2-40B4-BE49-F238E27FC236}">
                  <a16:creationId xmlns:a16="http://schemas.microsoft.com/office/drawing/2014/main" id="{19A7C642-8B78-48C2-8E19-19710F5339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3" y="2535"/>
              <a:ext cx="76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77" name="Oval 36">
              <a:extLst>
                <a:ext uri="{FF2B5EF4-FFF2-40B4-BE49-F238E27FC236}">
                  <a16:creationId xmlns:a16="http://schemas.microsoft.com/office/drawing/2014/main" id="{E130D7E5-9C4B-4D5C-AC8E-C6624E224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" y="2535"/>
              <a:ext cx="77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78" name="Oval 37">
              <a:extLst>
                <a:ext uri="{FF2B5EF4-FFF2-40B4-BE49-F238E27FC236}">
                  <a16:creationId xmlns:a16="http://schemas.microsoft.com/office/drawing/2014/main" id="{55561B9D-053C-48E3-B22C-36C0E9B15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" y="2535"/>
              <a:ext cx="78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79" name="Oval 38">
              <a:extLst>
                <a:ext uri="{FF2B5EF4-FFF2-40B4-BE49-F238E27FC236}">
                  <a16:creationId xmlns:a16="http://schemas.microsoft.com/office/drawing/2014/main" id="{783BB708-CAA6-472A-83BE-4F09C5D6B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4" y="2535"/>
              <a:ext cx="76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80" name="Oval 39">
              <a:extLst>
                <a:ext uri="{FF2B5EF4-FFF2-40B4-BE49-F238E27FC236}">
                  <a16:creationId xmlns:a16="http://schemas.microsoft.com/office/drawing/2014/main" id="{8019465A-A349-405E-9629-8096FE6A4D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3" y="2535"/>
              <a:ext cx="78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81" name="Oval 40">
              <a:extLst>
                <a:ext uri="{FF2B5EF4-FFF2-40B4-BE49-F238E27FC236}">
                  <a16:creationId xmlns:a16="http://schemas.microsoft.com/office/drawing/2014/main" id="{315E2B1C-E74A-40ED-BB92-424A7D6F5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2" y="2535"/>
              <a:ext cx="77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82" name="Oval 41">
              <a:extLst>
                <a:ext uri="{FF2B5EF4-FFF2-40B4-BE49-F238E27FC236}">
                  <a16:creationId xmlns:a16="http://schemas.microsoft.com/office/drawing/2014/main" id="{D13F6333-E3E6-43C7-9CF5-EE8E325FD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2" y="2535"/>
              <a:ext cx="77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83" name="Oval 42">
              <a:extLst>
                <a:ext uri="{FF2B5EF4-FFF2-40B4-BE49-F238E27FC236}">
                  <a16:creationId xmlns:a16="http://schemas.microsoft.com/office/drawing/2014/main" id="{D72B79E9-F504-4E9A-93F5-33D285587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3" y="2535"/>
              <a:ext cx="76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84" name="Oval 43">
              <a:extLst>
                <a:ext uri="{FF2B5EF4-FFF2-40B4-BE49-F238E27FC236}">
                  <a16:creationId xmlns:a16="http://schemas.microsoft.com/office/drawing/2014/main" id="{BABDE60D-9A38-4110-860A-4377184265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35"/>
              <a:ext cx="77" cy="77"/>
            </a:xfrm>
            <a:prstGeom prst="ellipse">
              <a:avLst/>
            </a:prstGeom>
            <a:solidFill>
              <a:srgbClr val="CC99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85" name="Freeform 44">
              <a:extLst>
                <a:ext uri="{FF2B5EF4-FFF2-40B4-BE49-F238E27FC236}">
                  <a16:creationId xmlns:a16="http://schemas.microsoft.com/office/drawing/2014/main" id="{CC5C960D-6DFB-47A5-8D9A-D30605C30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" y="1155"/>
              <a:ext cx="2992" cy="2529"/>
            </a:xfrm>
            <a:custGeom>
              <a:avLst/>
              <a:gdLst>
                <a:gd name="T0" fmla="*/ 0 w 1769"/>
                <a:gd name="T1" fmla="*/ 34914 h 1496"/>
                <a:gd name="T2" fmla="*/ 10605 w 1769"/>
                <a:gd name="T3" fmla="*/ 26468 h 1496"/>
                <a:gd name="T4" fmla="*/ 18050 w 1769"/>
                <a:gd name="T5" fmla="*/ 13754 h 1496"/>
                <a:gd name="T6" fmla="*/ 26547 w 1769"/>
                <a:gd name="T7" fmla="*/ 6353 h 1496"/>
                <a:gd name="T8" fmla="*/ 41416 w 1769"/>
                <a:gd name="T9" fmla="*/ 0 h 14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69" h="1496">
                  <a:moveTo>
                    <a:pt x="0" y="1496"/>
                  </a:moveTo>
                  <a:cubicBezTo>
                    <a:pt x="162" y="1390"/>
                    <a:pt x="325" y="1285"/>
                    <a:pt x="453" y="1134"/>
                  </a:cubicBezTo>
                  <a:cubicBezTo>
                    <a:pt x="581" y="983"/>
                    <a:pt x="658" y="733"/>
                    <a:pt x="771" y="589"/>
                  </a:cubicBezTo>
                  <a:cubicBezTo>
                    <a:pt x="884" y="445"/>
                    <a:pt x="968" y="370"/>
                    <a:pt x="1134" y="272"/>
                  </a:cubicBezTo>
                  <a:cubicBezTo>
                    <a:pt x="1300" y="174"/>
                    <a:pt x="1663" y="45"/>
                    <a:pt x="1769" y="0"/>
                  </a:cubicBezTo>
                </a:path>
              </a:pathLst>
            </a:custGeom>
            <a:noFill/>
            <a:ln w="25560" cap="flat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6" name="Line 45">
              <a:extLst>
                <a:ext uri="{FF2B5EF4-FFF2-40B4-BE49-F238E27FC236}">
                  <a16:creationId xmlns:a16="http://schemas.microsoft.com/office/drawing/2014/main" id="{83175C25-8CD5-43E0-8383-76CD2644A1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4" y="2613"/>
              <a:ext cx="0" cy="152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87" name="Oval 46">
              <a:extLst>
                <a:ext uri="{FF2B5EF4-FFF2-40B4-BE49-F238E27FC236}">
                  <a16:creationId xmlns:a16="http://schemas.microsoft.com/office/drawing/2014/main" id="{7D9453D6-CC3D-46E8-AEE3-673448148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3" y="1759"/>
              <a:ext cx="77" cy="75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88" name="Oval 47">
              <a:extLst>
                <a:ext uri="{FF2B5EF4-FFF2-40B4-BE49-F238E27FC236}">
                  <a16:creationId xmlns:a16="http://schemas.microsoft.com/office/drawing/2014/main" id="{AAEA5978-A989-4F8C-9EFB-6E94A0214A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3" y="1614"/>
              <a:ext cx="77" cy="76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89" name="Oval 48">
              <a:extLst>
                <a:ext uri="{FF2B5EF4-FFF2-40B4-BE49-F238E27FC236}">
                  <a16:creationId xmlns:a16="http://schemas.microsoft.com/office/drawing/2014/main" id="{88991AF4-8788-4109-8F00-72BB6B761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3" y="1481"/>
              <a:ext cx="77" cy="75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90" name="Oval 49">
              <a:extLst>
                <a:ext uri="{FF2B5EF4-FFF2-40B4-BE49-F238E27FC236}">
                  <a16:creationId xmlns:a16="http://schemas.microsoft.com/office/drawing/2014/main" id="{31A422D9-A3C1-4B6A-A847-5BFC8D5C2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" y="1384"/>
              <a:ext cx="77" cy="75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91" name="Oval 50">
              <a:extLst>
                <a:ext uri="{FF2B5EF4-FFF2-40B4-BE49-F238E27FC236}">
                  <a16:creationId xmlns:a16="http://schemas.microsoft.com/office/drawing/2014/main" id="{B385DD50-D24C-4BDB-B7A0-EBC84AE76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" y="1277"/>
              <a:ext cx="78" cy="75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92" name="Oval 51">
              <a:extLst>
                <a:ext uri="{FF2B5EF4-FFF2-40B4-BE49-F238E27FC236}">
                  <a16:creationId xmlns:a16="http://schemas.microsoft.com/office/drawing/2014/main" id="{08181BA6-8FAE-41B2-A0BE-BF86918FF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5" y="1231"/>
              <a:ext cx="77" cy="73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93" name="Oval 52">
              <a:extLst>
                <a:ext uri="{FF2B5EF4-FFF2-40B4-BE49-F238E27FC236}">
                  <a16:creationId xmlns:a16="http://schemas.microsoft.com/office/drawing/2014/main" id="{A4DAD5A4-E1EC-46B1-B38F-5D722B14C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2757"/>
              <a:ext cx="76" cy="76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94" name="Oval 53">
              <a:extLst>
                <a:ext uri="{FF2B5EF4-FFF2-40B4-BE49-F238E27FC236}">
                  <a16:creationId xmlns:a16="http://schemas.microsoft.com/office/drawing/2014/main" id="{6E7FDCD1-925A-4CB0-8A5A-E22EBB522D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1998"/>
              <a:ext cx="77" cy="75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95" name="Oval 54">
              <a:extLst>
                <a:ext uri="{FF2B5EF4-FFF2-40B4-BE49-F238E27FC236}">
                  <a16:creationId xmlns:a16="http://schemas.microsoft.com/office/drawing/2014/main" id="{44075D24-1B53-4F40-9261-37BEF678A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2" y="2305"/>
              <a:ext cx="77" cy="75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96" name="Oval 55">
              <a:extLst>
                <a:ext uri="{FF2B5EF4-FFF2-40B4-BE49-F238E27FC236}">
                  <a16:creationId xmlns:a16="http://schemas.microsoft.com/office/drawing/2014/main" id="{DCDA71C7-367C-4294-B68F-B4E4779157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6" y="1098"/>
              <a:ext cx="76" cy="77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97" name="Oval 56">
              <a:extLst>
                <a:ext uri="{FF2B5EF4-FFF2-40B4-BE49-F238E27FC236}">
                  <a16:creationId xmlns:a16="http://schemas.microsoft.com/office/drawing/2014/main" id="{F28B13A4-BA6F-4502-873B-4E30868C7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1" y="3074"/>
              <a:ext cx="77" cy="75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98" name="Oval 57">
              <a:extLst>
                <a:ext uri="{FF2B5EF4-FFF2-40B4-BE49-F238E27FC236}">
                  <a16:creationId xmlns:a16="http://schemas.microsoft.com/office/drawing/2014/main" id="{627D09D6-66A7-4E0E-B4E7-C60D4F0B3D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2" y="3303"/>
              <a:ext cx="77" cy="75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299" name="Oval 58">
              <a:extLst>
                <a:ext uri="{FF2B5EF4-FFF2-40B4-BE49-F238E27FC236}">
                  <a16:creationId xmlns:a16="http://schemas.microsoft.com/office/drawing/2014/main" id="{E17FE835-DC6F-4936-9B19-7DDFABDFC4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2" y="3458"/>
              <a:ext cx="77" cy="75"/>
            </a:xfrm>
            <a:prstGeom prst="ellipse">
              <a:avLst/>
            </a:prstGeom>
            <a:solidFill>
              <a:srgbClr val="CC00CC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graphicFrame>
          <p:nvGraphicFramePr>
            <p:cNvPr id="10300" name="Object 59">
              <a:extLst>
                <a:ext uri="{FF2B5EF4-FFF2-40B4-BE49-F238E27FC236}">
                  <a16:creationId xmlns:a16="http://schemas.microsoft.com/office/drawing/2014/main" id="{646957A5-F726-4356-91EB-CA69F137CBC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34" y="2690"/>
            <a:ext cx="960" cy="1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8" r:id="rId4" imgW="475009" imgH="220928" progId="">
                    <p:embed/>
                  </p:oleObj>
                </mc:Choice>
                <mc:Fallback>
                  <p:oleObj r:id="rId4" imgW="475009" imgH="220928" progId="">
                    <p:embed/>
                    <p:pic>
                      <p:nvPicPr>
                        <p:cNvPr id="0" name="Object 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4" y="2690"/>
                          <a:ext cx="960" cy="1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01" name="Object 60">
              <a:extLst>
                <a:ext uri="{FF2B5EF4-FFF2-40B4-BE49-F238E27FC236}">
                  <a16:creationId xmlns:a16="http://schemas.microsoft.com/office/drawing/2014/main" id="{200D5787-A7ED-44F6-A54D-E333B794E76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52" y="2072"/>
            <a:ext cx="698" cy="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9" r:id="rId6" imgW="484385" imgH="225289" progId="">
                    <p:embed/>
                  </p:oleObj>
                </mc:Choice>
                <mc:Fallback>
                  <p:oleObj r:id="rId6" imgW="484385" imgH="225289" progId="">
                    <p:embed/>
                    <p:pic>
                      <p:nvPicPr>
                        <p:cNvPr id="0" name="Object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2" y="2072"/>
                          <a:ext cx="698" cy="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02" name="Text Box 61">
              <a:extLst>
                <a:ext uri="{FF2B5EF4-FFF2-40B4-BE49-F238E27FC236}">
                  <a16:creationId xmlns:a16="http://schemas.microsoft.com/office/drawing/2014/main" id="{7F4255EA-F1EC-4DD6-840B-F603D4FE7F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" y="2614"/>
              <a:ext cx="459" cy="2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303" name="Freeform 62">
              <a:extLst>
                <a:ext uri="{FF2B5EF4-FFF2-40B4-BE49-F238E27FC236}">
                  <a16:creationId xmlns:a16="http://schemas.microsoft.com/office/drawing/2014/main" id="{768B626A-756D-446C-B50A-ED4FA7376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5" y="2018"/>
              <a:ext cx="152" cy="296"/>
            </a:xfrm>
            <a:custGeom>
              <a:avLst/>
              <a:gdLst>
                <a:gd name="T0" fmla="*/ 265 w 136"/>
                <a:gd name="T1" fmla="*/ 0 h 227"/>
                <a:gd name="T2" fmla="*/ 0 w 136"/>
                <a:gd name="T3" fmla="*/ 0 h 227"/>
                <a:gd name="T4" fmla="*/ 0 w 136"/>
                <a:gd name="T5" fmla="*/ 1115 h 227"/>
                <a:gd name="T6" fmla="*/ 265 w 136"/>
                <a:gd name="T7" fmla="*/ 1115 h 22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6" h="227">
                  <a:moveTo>
                    <a:pt x="136" y="0"/>
                  </a:moveTo>
                  <a:lnTo>
                    <a:pt x="0" y="0"/>
                  </a:lnTo>
                  <a:lnTo>
                    <a:pt x="0" y="227"/>
                  </a:lnTo>
                  <a:lnTo>
                    <a:pt x="136" y="227"/>
                  </a:lnTo>
                </a:path>
              </a:pathLst>
            </a:custGeom>
            <a:noFill/>
            <a:ln w="9360" cap="sq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4" name="Freeform 63">
              <a:extLst>
                <a:ext uri="{FF2B5EF4-FFF2-40B4-BE49-F238E27FC236}">
                  <a16:creationId xmlns:a16="http://schemas.microsoft.com/office/drawing/2014/main" id="{C77F61E0-3615-486A-BD89-53810330E295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3181" y="2550"/>
              <a:ext cx="148" cy="223"/>
            </a:xfrm>
            <a:custGeom>
              <a:avLst/>
              <a:gdLst>
                <a:gd name="T0" fmla="*/ 225 w 136"/>
                <a:gd name="T1" fmla="*/ 0 h 227"/>
                <a:gd name="T2" fmla="*/ 0 w 136"/>
                <a:gd name="T3" fmla="*/ 0 h 227"/>
                <a:gd name="T4" fmla="*/ 0 w 136"/>
                <a:gd name="T5" fmla="*/ 203 h 227"/>
                <a:gd name="T6" fmla="*/ 225 w 136"/>
                <a:gd name="T7" fmla="*/ 203 h 22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6" h="227">
                  <a:moveTo>
                    <a:pt x="136" y="0"/>
                  </a:moveTo>
                  <a:lnTo>
                    <a:pt x="0" y="0"/>
                  </a:lnTo>
                  <a:lnTo>
                    <a:pt x="0" y="227"/>
                  </a:lnTo>
                  <a:lnTo>
                    <a:pt x="136" y="227"/>
                  </a:lnTo>
                </a:path>
              </a:pathLst>
            </a:custGeom>
            <a:noFill/>
            <a:ln w="9360" cap="sq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5" name="Oval 64">
              <a:extLst>
                <a:ext uri="{FF2B5EF4-FFF2-40B4-BE49-F238E27FC236}">
                  <a16:creationId xmlns:a16="http://schemas.microsoft.com/office/drawing/2014/main" id="{0B8C199E-2550-4D35-A68D-1B017D4F4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8" y="2275"/>
              <a:ext cx="77" cy="75"/>
            </a:xfrm>
            <a:prstGeom prst="ellipse">
              <a:avLst/>
            </a:prstGeom>
            <a:solidFill>
              <a:srgbClr val="A4B8FA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306" name="Oval 65">
              <a:extLst>
                <a:ext uri="{FF2B5EF4-FFF2-40B4-BE49-F238E27FC236}">
                  <a16:creationId xmlns:a16="http://schemas.microsoft.com/office/drawing/2014/main" id="{99F948F6-EA26-4D5E-AC3D-2E2030611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1" y="1979"/>
              <a:ext cx="78" cy="75"/>
            </a:xfrm>
            <a:prstGeom prst="ellipse">
              <a:avLst/>
            </a:prstGeom>
            <a:solidFill>
              <a:srgbClr val="A4B8FA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graphicFrame>
          <p:nvGraphicFramePr>
            <p:cNvPr id="10307" name="Object 66">
              <a:extLst>
                <a:ext uri="{FF2B5EF4-FFF2-40B4-BE49-F238E27FC236}">
                  <a16:creationId xmlns:a16="http://schemas.microsoft.com/office/drawing/2014/main" id="{6EA7C5A4-28DF-48BB-81F6-865FEC4A5E6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05" y="2180"/>
            <a:ext cx="199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0" r:id="rId8" imgW="161663" imgH="177816" progId="">
                    <p:embed/>
                  </p:oleObj>
                </mc:Choice>
                <mc:Fallback>
                  <p:oleObj r:id="rId8" imgW="161663" imgH="177816" progId="">
                    <p:embed/>
                    <p:pic>
                      <p:nvPicPr>
                        <p:cNvPr id="0" name="Object 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5" y="2180"/>
                          <a:ext cx="199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08" name="Object 67">
              <a:extLst>
                <a:ext uri="{FF2B5EF4-FFF2-40B4-BE49-F238E27FC236}">
                  <a16:creationId xmlns:a16="http://schemas.microsoft.com/office/drawing/2014/main" id="{70E45715-DA01-420B-B642-12A9D75D2E2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92" y="771"/>
            <a:ext cx="162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1" r:id="rId10" imgW="161199" imgH="190520" progId="">
                    <p:embed/>
                  </p:oleObj>
                </mc:Choice>
                <mc:Fallback>
                  <p:oleObj r:id="rId10" imgW="161199" imgH="190520" progId="">
                    <p:embed/>
                    <p:pic>
                      <p:nvPicPr>
                        <p:cNvPr id="0" name="Object 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2" y="771"/>
                          <a:ext cx="162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09" name="Object 68">
              <a:extLst>
                <a:ext uri="{FF2B5EF4-FFF2-40B4-BE49-F238E27FC236}">
                  <a16:creationId xmlns:a16="http://schemas.microsoft.com/office/drawing/2014/main" id="{A781FB0E-4CA3-4F98-A817-2AA853BE498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026" y="2305"/>
            <a:ext cx="134" cy="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2" r:id="rId12" imgW="185218" imgH="238144" progId="">
                    <p:embed/>
                  </p:oleObj>
                </mc:Choice>
                <mc:Fallback>
                  <p:oleObj r:id="rId12" imgW="185218" imgH="238144" progId="">
                    <p:embed/>
                    <p:pic>
                      <p:nvPicPr>
                        <p:cNvPr id="0" name="Object 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26" y="2305"/>
                          <a:ext cx="134" cy="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10" name="Object 69">
              <a:extLst>
                <a:ext uri="{FF2B5EF4-FFF2-40B4-BE49-F238E27FC236}">
                  <a16:creationId xmlns:a16="http://schemas.microsoft.com/office/drawing/2014/main" id="{0100933E-8CF8-4C4C-AF03-09331CA11F3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73" y="2321"/>
            <a:ext cx="116" cy="1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3" r:id="rId14" imgW="175038" imgH="247964" progId="">
                    <p:embed/>
                  </p:oleObj>
                </mc:Choice>
                <mc:Fallback>
                  <p:oleObj r:id="rId14" imgW="175038" imgH="247964" progId="">
                    <p:embed/>
                    <p:pic>
                      <p:nvPicPr>
                        <p:cNvPr id="0" name="Object 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3" y="2321"/>
                          <a:ext cx="116" cy="1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11" name="Object 70">
              <a:extLst>
                <a:ext uri="{FF2B5EF4-FFF2-40B4-BE49-F238E27FC236}">
                  <a16:creationId xmlns:a16="http://schemas.microsoft.com/office/drawing/2014/main" id="{364266EB-29AA-4482-9355-0E1DE6A52BC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22" y="2337"/>
            <a:ext cx="134" cy="1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4" r:id="rId16" imgW="191194" imgH="232165" progId="">
                    <p:embed/>
                  </p:oleObj>
                </mc:Choice>
                <mc:Fallback>
                  <p:oleObj r:id="rId16" imgW="191194" imgH="232165" progId="">
                    <p:embed/>
                    <p:pic>
                      <p:nvPicPr>
                        <p:cNvPr id="0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2" y="2337"/>
                          <a:ext cx="134" cy="1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12" name="Object 71">
              <a:extLst>
                <a:ext uri="{FF2B5EF4-FFF2-40B4-BE49-F238E27FC236}">
                  <a16:creationId xmlns:a16="http://schemas.microsoft.com/office/drawing/2014/main" id="{8C8370E7-96C7-4B8F-8821-D0D7C911726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46" y="2305"/>
            <a:ext cx="135" cy="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5" r:id="rId18" imgW="186006" imgH="239157" progId="">
                    <p:embed/>
                  </p:oleObj>
                </mc:Choice>
                <mc:Fallback>
                  <p:oleObj r:id="rId18" imgW="186006" imgH="239157" progId="">
                    <p:embed/>
                    <p:pic>
                      <p:nvPicPr>
                        <p:cNvPr id="0" name="Object 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46" y="2305"/>
                          <a:ext cx="135" cy="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13" name="Object 72">
              <a:extLst>
                <a:ext uri="{FF2B5EF4-FFF2-40B4-BE49-F238E27FC236}">
                  <a16:creationId xmlns:a16="http://schemas.microsoft.com/office/drawing/2014/main" id="{1C423498-CCBC-4527-A81E-A53D5247F6B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10" y="2299"/>
            <a:ext cx="164" cy="1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6" r:id="rId20" imgW="248940" imgH="248940" progId="">
                    <p:embed/>
                  </p:oleObj>
                </mc:Choice>
                <mc:Fallback>
                  <p:oleObj r:id="rId20" imgW="248940" imgH="248940" progId="">
                    <p:embed/>
                    <p:pic>
                      <p:nvPicPr>
                        <p:cNvPr id="0" name="Object 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" y="2299"/>
                          <a:ext cx="164" cy="1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14" name="Object 73">
              <a:extLst>
                <a:ext uri="{FF2B5EF4-FFF2-40B4-BE49-F238E27FC236}">
                  <a16:creationId xmlns:a16="http://schemas.microsoft.com/office/drawing/2014/main" id="{CC587633-A371-4536-B7F9-9056276F45B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90" y="2329"/>
            <a:ext cx="174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7" r:id="rId22" imgW="256242" imgH="242001" progId="">
                    <p:embed/>
                  </p:oleObj>
                </mc:Choice>
                <mc:Fallback>
                  <p:oleObj r:id="rId22" imgW="256242" imgH="242001" progId="">
                    <p:embed/>
                    <p:pic>
                      <p:nvPicPr>
                        <p:cNvPr id="0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0" y="2329"/>
                          <a:ext cx="174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15" name="Text Box 74">
              <a:extLst>
                <a:ext uri="{FF2B5EF4-FFF2-40B4-BE49-F238E27FC236}">
                  <a16:creationId xmlns:a16="http://schemas.microsoft.com/office/drawing/2014/main" id="{54D019C1-585C-47E8-A3DC-EEB7239A9F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9" y="3114"/>
              <a:ext cx="2036" cy="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3160" tIns="41760" rIns="83160" bIns="41760">
              <a:spAutoFit/>
            </a:bodyPr>
            <a:lstStyle>
              <a:lvl1pPr>
                <a:spcBef>
                  <a:spcPts val="75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1pPr>
              <a:lvl2pPr>
                <a:spcBef>
                  <a:spcPts val="65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6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2pPr>
              <a:lvl3pPr>
                <a:spcBef>
                  <a:spcPts val="55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2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ru-RU" altLang="ru-RU" sz="1800"/>
                <a:t>Узлы табличной функции</a:t>
              </a:r>
            </a:p>
          </p:txBody>
        </p:sp>
        <p:sp>
          <p:nvSpPr>
            <p:cNvPr id="10316" name="Line 75">
              <a:extLst>
                <a:ext uri="{FF2B5EF4-FFF2-40B4-BE49-F238E27FC236}">
                  <a16:creationId xmlns:a16="http://schemas.microsoft.com/office/drawing/2014/main" id="{FC40A88F-E85F-4CE4-9211-9F123A4D24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46" y="2638"/>
              <a:ext cx="331" cy="499"/>
            </a:xfrm>
            <a:prstGeom prst="line">
              <a:avLst/>
            </a:prstGeom>
            <a:noFill/>
            <a:ln w="28440" cap="sq">
              <a:solidFill>
                <a:srgbClr val="3B812F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17" name="Line 76">
              <a:extLst>
                <a:ext uri="{FF2B5EF4-FFF2-40B4-BE49-F238E27FC236}">
                  <a16:creationId xmlns:a16="http://schemas.microsoft.com/office/drawing/2014/main" id="{1D48E819-7A17-41E6-B32F-74709221D2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82" y="2598"/>
              <a:ext cx="383" cy="624"/>
            </a:xfrm>
            <a:prstGeom prst="line">
              <a:avLst/>
            </a:prstGeom>
            <a:noFill/>
            <a:ln w="28440" cap="sq">
              <a:solidFill>
                <a:srgbClr val="3B812F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A1C6B956-7BCA-4B88-8DEE-D7D16DAC4B3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374775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DF9EB67C-E58B-4332-9D06-3CF999E7413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ru-RU"/>
              <a:t>		Для численного определения значений производных можно использовать представление их через конечные разности</a:t>
            </a:r>
          </a:p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ru-RU"/>
              <a:t>                                      </a:t>
            </a:r>
          </a:p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ru-RU"/>
              <a:t>		Это представление является </a:t>
            </a:r>
            <a:r>
              <a:rPr lang="en-US" altLang="ru-RU" i="1"/>
              <a:t>аппроксимацией производной с помощью конечных разностей.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8BE22E2C-FB1B-498D-9661-792F10BDE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89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12293" name="Object 4">
            <a:extLst>
              <a:ext uri="{FF2B5EF4-FFF2-40B4-BE49-F238E27FC236}">
                <a16:creationId xmlns:a16="http://schemas.microsoft.com/office/drawing/2014/main" id="{2D8F0DD3-FB24-49AD-83E5-65E94A4338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7775" y="2808288"/>
          <a:ext cx="24495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r:id="rId4" imgW="476596" imgH="197041" progId="">
                  <p:embed/>
                </p:oleObj>
              </mc:Choice>
              <mc:Fallback>
                <p:oleObj r:id="rId4" imgW="476596" imgH="197041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2808288"/>
                        <a:ext cx="2449513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0581D2B6-0147-4749-A9CE-8FB7FE8BED0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 lIns="91440" tIns="45720" rIns="91440" bIns="45720"/>
          <a:lstStyle/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Табличная функция</a:t>
            </a:r>
            <a:r>
              <a:rPr lang="en-US" altLang="ru-RU" i="1"/>
              <a:t>           </a:t>
            </a:r>
            <a:r>
              <a:rPr lang="en-US" altLang="ru-RU"/>
              <a:t>определёна на сетке с постоянным шагом               . Определим первую производную как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Таким образом, производную в точке         выразили через разность значений функции в этой точке  и слева от нее , т. е. через левые разности. Аналогично можно поступить, выразив производную с помощью правых разностей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                                       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 или с помощью центральных разностей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 </a:t>
            </a: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EB0BCCFF-4457-490D-9FD2-CFFEA21B7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242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14340" name="Object 3">
            <a:extLst>
              <a:ext uri="{FF2B5EF4-FFF2-40B4-BE49-F238E27FC236}">
                <a16:creationId xmlns:a16="http://schemas.microsoft.com/office/drawing/2014/main" id="{206CEB60-1603-474F-9A0D-B6031EE473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8" y="4868863"/>
          <a:ext cx="2520950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r:id="rId4" imgW="507506" imgH="419625" progId="">
                  <p:embed/>
                </p:oleObj>
              </mc:Choice>
              <mc:Fallback>
                <p:oleObj r:id="rId4" imgW="507506" imgH="419625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4868863"/>
                        <a:ext cx="2520950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Rectangle 4">
            <a:extLst>
              <a:ext uri="{FF2B5EF4-FFF2-40B4-BE49-F238E27FC236}">
                <a16:creationId xmlns:a16="http://schemas.microsoft.com/office/drawing/2014/main" id="{3CB706E0-6DF3-4155-8A0E-3051D7475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242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14342" name="Object 5">
            <a:extLst>
              <a:ext uri="{FF2B5EF4-FFF2-40B4-BE49-F238E27FC236}">
                <a16:creationId xmlns:a16="http://schemas.microsoft.com/office/drawing/2014/main" id="{374EFAD5-40CC-451C-B9A3-5F95A42680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8" y="3429000"/>
          <a:ext cx="2376487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r:id="rId6" imgW="491376" imgH="406288" progId="">
                  <p:embed/>
                </p:oleObj>
              </mc:Choice>
              <mc:Fallback>
                <p:oleObj r:id="rId6" imgW="491376" imgH="40628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429000"/>
                        <a:ext cx="2376487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Rectangle 6">
            <a:extLst>
              <a:ext uri="{FF2B5EF4-FFF2-40B4-BE49-F238E27FC236}">
                <a16:creationId xmlns:a16="http://schemas.microsoft.com/office/drawing/2014/main" id="{5E714197-BF9D-4AE8-81E9-ABD91FC0F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242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14344" name="Object 7">
            <a:extLst>
              <a:ext uri="{FF2B5EF4-FFF2-40B4-BE49-F238E27FC236}">
                <a16:creationId xmlns:a16="http://schemas.microsoft.com/office/drawing/2014/main" id="{283E7C14-E292-4413-857A-95064B474E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838" y="1052513"/>
          <a:ext cx="223202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r:id="rId8" imgW="496794" imgH="410768" progId="">
                  <p:embed/>
                </p:oleObj>
              </mc:Choice>
              <mc:Fallback>
                <p:oleObj r:id="rId8" imgW="496794" imgH="410768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052513"/>
                        <a:ext cx="2232025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Rectangle 8">
            <a:extLst>
              <a:ext uri="{FF2B5EF4-FFF2-40B4-BE49-F238E27FC236}">
                <a16:creationId xmlns:a16="http://schemas.microsoft.com/office/drawing/2014/main" id="{C7409504-E2EE-4899-8DAD-407EDBE9D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14346" name="Object 9">
            <a:extLst>
              <a:ext uri="{FF2B5EF4-FFF2-40B4-BE49-F238E27FC236}">
                <a16:creationId xmlns:a16="http://schemas.microsoft.com/office/drawing/2014/main" id="{E6655E08-EE4F-45C6-B7FC-C436517B47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1888" y="641350"/>
          <a:ext cx="12255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r:id="rId10" imgW="460600" imgH="179117" progId="">
                  <p:embed/>
                </p:oleObj>
              </mc:Choice>
              <mc:Fallback>
                <p:oleObj r:id="rId10" imgW="460600" imgH="179117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888" y="641350"/>
                        <a:ext cx="12255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7" name="Rectangle 10">
            <a:extLst>
              <a:ext uri="{FF2B5EF4-FFF2-40B4-BE49-F238E27FC236}">
                <a16:creationId xmlns:a16="http://schemas.microsoft.com/office/drawing/2014/main" id="{27C4D5D2-04DA-43AC-BA24-A11A1ABA2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14348" name="Object 11">
            <a:extLst>
              <a:ext uri="{FF2B5EF4-FFF2-40B4-BE49-F238E27FC236}">
                <a16:creationId xmlns:a16="http://schemas.microsoft.com/office/drawing/2014/main" id="{350CBD96-438A-4147-B55F-A501EEB060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8400" y="274638"/>
          <a:ext cx="1008063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r:id="rId12" imgW="369173" imgH="229145" progId="">
                  <p:embed/>
                </p:oleObj>
              </mc:Choice>
              <mc:Fallback>
                <p:oleObj r:id="rId12" imgW="369173" imgH="229145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74638"/>
                        <a:ext cx="1008063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9" name="Rectangle 14">
            <a:extLst>
              <a:ext uri="{FF2B5EF4-FFF2-40B4-BE49-F238E27FC236}">
                <a16:creationId xmlns:a16="http://schemas.microsoft.com/office/drawing/2014/main" id="{BFEE8D1B-02A4-454D-A2F1-DAD97FA20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14350" name="Объект 2">
            <a:extLst>
              <a:ext uri="{FF2B5EF4-FFF2-40B4-BE49-F238E27FC236}">
                <a16:creationId xmlns:a16="http://schemas.microsoft.com/office/drawing/2014/main" id="{EA9E6D8C-B6DB-4C7F-B03B-A6A29DFDBB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2225" y="1736725"/>
          <a:ext cx="36036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Формула" r:id="rId14" imgW="152334" imgH="228501" progId="Equation.3">
                  <p:embed/>
                </p:oleObj>
              </mc:Choice>
              <mc:Fallback>
                <p:oleObj name="Формула" r:id="rId14" imgW="152334" imgH="228501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1736725"/>
                        <a:ext cx="360363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>
            <a:extLst>
              <a:ext uri="{FF2B5EF4-FFF2-40B4-BE49-F238E27FC236}">
                <a16:creationId xmlns:a16="http://schemas.microsoft.com/office/drawing/2014/main" id="{77906273-14E9-420B-89EF-0CC0EB5581E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374775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83EB97ED-EF50-4E21-8681-0DB1BA1B26E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По такому же принципу можно определить производные более высокого порядка: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E40DEDF-0425-4899-9CE4-1F9DF1647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16389" name="Object 4">
            <a:extLst>
              <a:ext uri="{FF2B5EF4-FFF2-40B4-BE49-F238E27FC236}">
                <a16:creationId xmlns:a16="http://schemas.microsoft.com/office/drawing/2014/main" id="{A4538997-8CF2-4410-93C9-347ADB4229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3429000"/>
          <a:ext cx="53276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r:id="rId4" imgW="508195" imgH="420195" progId="">
                  <p:embed/>
                </p:oleObj>
              </mc:Choice>
              <mc:Fallback>
                <p:oleObj r:id="rId4" imgW="508195" imgH="420195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429000"/>
                        <a:ext cx="53276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>
            <a:extLst>
              <a:ext uri="{FF2B5EF4-FFF2-40B4-BE49-F238E27FC236}">
                <a16:creationId xmlns:a16="http://schemas.microsoft.com/office/drawing/2014/main" id="{2F0A73B6-014B-41AD-993B-F8A36231F49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800" b="1"/>
              <a:t>Погрешность численного дифференцирования.</a:t>
            </a: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7556490C-6D27-4154-8A3A-4A314E7F4AB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Аппроксимируем функцию некоторой функцией , тогда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где </a:t>
            </a:r>
            <a:r>
              <a:rPr lang="en-US" altLang="ru-RU"/>
              <a:t>       </a:t>
            </a:r>
            <a:r>
              <a:rPr lang="ru-RU" altLang="ru-RU"/>
              <a:t>   - частичная сумма ряда или интерполирующая функция.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Погрешность </a:t>
            </a:r>
            <a:r>
              <a:rPr lang="en-US" altLang="ru-RU"/>
              <a:t>            </a:t>
            </a:r>
            <a:r>
              <a:rPr lang="ru-RU" altLang="ru-RU"/>
              <a:t>аппроксимации  определяется остаточным членом ряда или интерполяционной формулы. 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147B7A1-46E1-4633-B637-82C424DC9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18437" name="Object 4">
            <a:extLst>
              <a:ext uri="{FF2B5EF4-FFF2-40B4-BE49-F238E27FC236}">
                <a16:creationId xmlns:a16="http://schemas.microsoft.com/office/drawing/2014/main" id="{6470EBB3-CB6E-4D0D-B3FA-9D21A57144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2119313"/>
          <a:ext cx="3168650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r:id="rId4" imgW="464378" imgH="203979" progId="">
                  <p:embed/>
                </p:oleObj>
              </mc:Choice>
              <mc:Fallback>
                <p:oleObj r:id="rId4" imgW="464378" imgH="203979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119313"/>
                        <a:ext cx="3168650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Rectangle 5">
            <a:extLst>
              <a:ext uri="{FF2B5EF4-FFF2-40B4-BE49-F238E27FC236}">
                <a16:creationId xmlns:a16="http://schemas.microsoft.com/office/drawing/2014/main" id="{80A40118-4948-4548-99AB-73B6FFA9B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18439" name="Object 6">
            <a:extLst>
              <a:ext uri="{FF2B5EF4-FFF2-40B4-BE49-F238E27FC236}">
                <a16:creationId xmlns:a16="http://schemas.microsoft.com/office/drawing/2014/main" id="{53E34563-CDC0-4067-BC70-C98A60A5C9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2841625"/>
          <a:ext cx="792163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r:id="rId6" imgW="316735" imgH="224349" progId="">
                  <p:embed/>
                </p:oleObj>
              </mc:Choice>
              <mc:Fallback>
                <p:oleObj r:id="rId6" imgW="316735" imgH="224349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841625"/>
                        <a:ext cx="792163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Rectangle 7">
            <a:extLst>
              <a:ext uri="{FF2B5EF4-FFF2-40B4-BE49-F238E27FC236}">
                <a16:creationId xmlns:a16="http://schemas.microsoft.com/office/drawing/2014/main" id="{A5094C18-8EA4-4F57-86D0-D661E1CD1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18441" name="Object 8">
            <a:extLst>
              <a:ext uri="{FF2B5EF4-FFF2-40B4-BE49-F238E27FC236}">
                <a16:creationId xmlns:a16="http://schemas.microsoft.com/office/drawing/2014/main" id="{C907CFDD-5546-4CA2-B289-A82C1ED98B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3644900"/>
          <a:ext cx="8636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r:id="rId8" imgW="333003" imgH="226433" progId="">
                  <p:embed/>
                </p:oleObj>
              </mc:Choice>
              <mc:Fallback>
                <p:oleObj r:id="rId8" imgW="333003" imgH="226433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644900"/>
                        <a:ext cx="863600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>
            <a:extLst>
              <a:ext uri="{FF2B5EF4-FFF2-40B4-BE49-F238E27FC236}">
                <a16:creationId xmlns:a16="http://schemas.microsoft.com/office/drawing/2014/main" id="{2303BD22-D752-4FCE-A9C2-9EE2041A6F5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В качестве приближённого значения производной функции </a:t>
            </a:r>
            <a:r>
              <a:rPr lang="en-US" altLang="ru-RU"/>
              <a:t>        </a:t>
            </a:r>
            <a:r>
              <a:rPr lang="ru-RU" altLang="ru-RU"/>
              <a:t> можно принять значение соответствующей производной функции </a:t>
            </a:r>
            <a:r>
              <a:rPr lang="en-US" altLang="ru-RU"/>
              <a:t>         </a:t>
            </a:r>
            <a:r>
              <a:rPr lang="ru-RU" altLang="ru-RU"/>
              <a:t>, т.е.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.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Тогда   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                                  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является погрешностью аппроксимации производной, т.е. характеризует величину отклонения приближённого значения производной от её истинного значения.</a:t>
            </a: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C4F022A6-80BF-4210-BA82-1A368B906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0484" name="Object 3">
            <a:extLst>
              <a:ext uri="{FF2B5EF4-FFF2-40B4-BE49-F238E27FC236}">
                <a16:creationId xmlns:a16="http://schemas.microsoft.com/office/drawing/2014/main" id="{4977E973-CFC8-448C-BA3F-A1FA5480E7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8538" y="333375"/>
          <a:ext cx="3887787" cy="188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r:id="rId4" imgW="471741" imgH="471741" progId="">
                  <p:embed/>
                </p:oleObj>
              </mc:Choice>
              <mc:Fallback>
                <p:oleObj r:id="rId4" imgW="471741" imgH="471741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333375"/>
                        <a:ext cx="3887787" cy="188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Rectangle 4">
            <a:extLst>
              <a:ext uri="{FF2B5EF4-FFF2-40B4-BE49-F238E27FC236}">
                <a16:creationId xmlns:a16="http://schemas.microsoft.com/office/drawing/2014/main" id="{81F5A169-35B3-4486-91A4-90933AA34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0486" name="Object 5">
            <a:extLst>
              <a:ext uri="{FF2B5EF4-FFF2-40B4-BE49-F238E27FC236}">
                <a16:creationId xmlns:a16="http://schemas.microsoft.com/office/drawing/2014/main" id="{A60548B5-E72E-4FB7-AE35-3CAB37349A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2670175"/>
          <a:ext cx="79216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r:id="rId6" imgW="369173" imgH="229145" progId="">
                  <p:embed/>
                </p:oleObj>
              </mc:Choice>
              <mc:Fallback>
                <p:oleObj r:id="rId6" imgW="369173" imgH="229145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2670175"/>
                        <a:ext cx="792162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7" name="Rectangle 6">
            <a:extLst>
              <a:ext uri="{FF2B5EF4-FFF2-40B4-BE49-F238E27FC236}">
                <a16:creationId xmlns:a16="http://schemas.microsoft.com/office/drawing/2014/main" id="{C901E436-3F9C-489A-8B90-1165FFFF6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0488" name="Object 7">
            <a:extLst>
              <a:ext uri="{FF2B5EF4-FFF2-40B4-BE49-F238E27FC236}">
                <a16:creationId xmlns:a16="http://schemas.microsoft.com/office/drawing/2014/main" id="{4F05CA2A-79A3-4F64-B212-1095CB2049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4025" y="2962275"/>
          <a:ext cx="6477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r:id="rId8" imgW="316735" imgH="224349" progId="">
                  <p:embed/>
                </p:oleObj>
              </mc:Choice>
              <mc:Fallback>
                <p:oleObj r:id="rId8" imgW="316735" imgH="224349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2962275"/>
                        <a:ext cx="6477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9" name="Rectangle 8">
            <a:extLst>
              <a:ext uri="{FF2B5EF4-FFF2-40B4-BE49-F238E27FC236}">
                <a16:creationId xmlns:a16="http://schemas.microsoft.com/office/drawing/2014/main" id="{981F9E99-F3F3-4FA7-A971-8F45FB322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0490" name="Object 9">
            <a:extLst>
              <a:ext uri="{FF2B5EF4-FFF2-40B4-BE49-F238E27FC236}">
                <a16:creationId xmlns:a16="http://schemas.microsoft.com/office/drawing/2014/main" id="{4DDEECAB-DCD5-4199-8CCA-E81FB4F63B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3322638"/>
          <a:ext cx="2663825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r:id="rId10" imgW="457193" imgH="212641" progId="">
                  <p:embed/>
                </p:oleObj>
              </mc:Choice>
              <mc:Fallback>
                <p:oleObj r:id="rId10" imgW="457193" imgH="212641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3322638"/>
                        <a:ext cx="2663825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1" name="Rectangle 10">
            <a:extLst>
              <a:ext uri="{FF2B5EF4-FFF2-40B4-BE49-F238E27FC236}">
                <a16:creationId xmlns:a16="http://schemas.microsoft.com/office/drawing/2014/main" id="{C3541024-2129-4510-97C3-271AF20CE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20492" name="Rectangle 14">
            <a:extLst>
              <a:ext uri="{FF2B5EF4-FFF2-40B4-BE49-F238E27FC236}">
                <a16:creationId xmlns:a16="http://schemas.microsoft.com/office/drawing/2014/main" id="{DE206649-15E1-46A1-B6EA-6D71DAE0C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0493" name="Объект 2">
            <a:extLst>
              <a:ext uri="{FF2B5EF4-FFF2-40B4-BE49-F238E27FC236}">
                <a16:creationId xmlns:a16="http://schemas.microsoft.com/office/drawing/2014/main" id="{F6AD4099-23E5-401D-A404-3095A06F71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4005263"/>
          <a:ext cx="412115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Формула" r:id="rId12" imgW="1600200" imgH="228600" progId="Equation.3">
                  <p:embed/>
                </p:oleObj>
              </mc:Choice>
              <mc:Fallback>
                <p:oleObj name="Формула" r:id="rId12" imgW="1600200" imgH="2286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4005263"/>
                        <a:ext cx="4121150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4FF69944-3204-4563-8C8C-521D768E955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/>
              <a:t>Для табличной функции с шагом таблицы  эта погрешность записывается как           		</a:t>
            </a:r>
          </a:p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/>
              <a:t>Показатель степени  </a:t>
            </a:r>
            <a:r>
              <a:rPr lang="en-US" altLang="ru-RU" sz="2800"/>
              <a:t>     </a:t>
            </a:r>
            <a:r>
              <a:rPr lang="ru-RU" altLang="ru-RU" sz="2800"/>
              <a:t>называется </a:t>
            </a:r>
            <a:r>
              <a:rPr lang="ru-RU" altLang="ru-RU" sz="2800" i="1">
                <a:solidFill>
                  <a:srgbClr val="FF3300"/>
                </a:solidFill>
              </a:rPr>
              <a:t>порядком погрешности</a:t>
            </a:r>
            <a:r>
              <a:rPr lang="ru-RU" altLang="ru-RU" sz="2800"/>
              <a:t>. (Полагается, что</a:t>
            </a:r>
            <a:r>
              <a:rPr lang="en-US" altLang="ru-RU" sz="2800"/>
              <a:t>             </a:t>
            </a:r>
            <a:r>
              <a:rPr lang="ru-RU" altLang="ru-RU" sz="2800"/>
              <a:t> ).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/>
              <a:t>Оценим погрешность с помощью ряда Тейлора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           </a:t>
            </a: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66839455-AA68-49E7-ABE5-6DFE35406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2532" name="Object 3">
            <a:extLst>
              <a:ext uri="{FF2B5EF4-FFF2-40B4-BE49-F238E27FC236}">
                <a16:creationId xmlns:a16="http://schemas.microsoft.com/office/drawing/2014/main" id="{B8629307-72EF-436C-B97A-0DE564DF05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66063" y="323850"/>
          <a:ext cx="4508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r:id="rId4" imgW="140255" imgH="196344" progId="">
                  <p:embed/>
                </p:oleObj>
              </mc:Choice>
              <mc:Fallback>
                <p:oleObj r:id="rId4" imgW="140255" imgH="196344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6063" y="323850"/>
                        <a:ext cx="4508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Rectangle 4">
            <a:extLst>
              <a:ext uri="{FF2B5EF4-FFF2-40B4-BE49-F238E27FC236}">
                <a16:creationId xmlns:a16="http://schemas.microsoft.com/office/drawing/2014/main" id="{87A52448-1CCE-4EDE-BCCB-8612813CA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2534" name="Object 5">
            <a:extLst>
              <a:ext uri="{FF2B5EF4-FFF2-40B4-BE49-F238E27FC236}">
                <a16:creationId xmlns:a16="http://schemas.microsoft.com/office/drawing/2014/main" id="{BEC608DA-30F4-4A9C-AC7B-BA79739F2E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1222375"/>
          <a:ext cx="2592387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r:id="rId6" imgW="476816" imgH="221768" progId="">
                  <p:embed/>
                </p:oleObj>
              </mc:Choice>
              <mc:Fallback>
                <p:oleObj r:id="rId6" imgW="476816" imgH="22176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222375"/>
                        <a:ext cx="2592387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Rectangle 6">
            <a:extLst>
              <a:ext uri="{FF2B5EF4-FFF2-40B4-BE49-F238E27FC236}">
                <a16:creationId xmlns:a16="http://schemas.microsoft.com/office/drawing/2014/main" id="{9972AF13-A5FD-4D5C-A4EF-B3ED37AFC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2536" name="Object 7">
            <a:extLst>
              <a:ext uri="{FF2B5EF4-FFF2-40B4-BE49-F238E27FC236}">
                <a16:creationId xmlns:a16="http://schemas.microsoft.com/office/drawing/2014/main" id="{B6E6CF6F-E82F-4351-8EA8-483029A94C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4838" y="1773238"/>
          <a:ext cx="465137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r:id="rId8" imgW="154324" imgH="171478" progId="">
                  <p:embed/>
                </p:oleObj>
              </mc:Choice>
              <mc:Fallback>
                <p:oleObj r:id="rId8" imgW="154324" imgH="171478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838" y="1773238"/>
                        <a:ext cx="465137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Rectangle 8">
            <a:extLst>
              <a:ext uri="{FF2B5EF4-FFF2-40B4-BE49-F238E27FC236}">
                <a16:creationId xmlns:a16="http://schemas.microsoft.com/office/drawing/2014/main" id="{FFC4A8AF-ED7F-4982-8B0E-7663099BD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2538" name="Object 9">
            <a:extLst>
              <a:ext uri="{FF2B5EF4-FFF2-40B4-BE49-F238E27FC236}">
                <a16:creationId xmlns:a16="http://schemas.microsoft.com/office/drawing/2014/main" id="{686091B3-9608-4A51-8CF7-0CF37E5979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2225" y="2132013"/>
          <a:ext cx="1008063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r:id="rId10" imgW="363533" imgH="242351" progId="">
                  <p:embed/>
                </p:oleObj>
              </mc:Choice>
              <mc:Fallback>
                <p:oleObj r:id="rId10" imgW="363533" imgH="242351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2132013"/>
                        <a:ext cx="1008063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9" name="Rectangle 10">
            <a:extLst>
              <a:ext uri="{FF2B5EF4-FFF2-40B4-BE49-F238E27FC236}">
                <a16:creationId xmlns:a16="http://schemas.microsoft.com/office/drawing/2014/main" id="{650BB39F-74A2-4E64-9187-F72A44DAE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22540" name="Rectangle 11">
            <a:extLst>
              <a:ext uri="{FF2B5EF4-FFF2-40B4-BE49-F238E27FC236}">
                <a16:creationId xmlns:a16="http://schemas.microsoft.com/office/drawing/2014/main" id="{893269EF-07CE-4F48-B714-DDE78EE4E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22541" name="Rectangle 12">
            <a:extLst>
              <a:ext uri="{FF2B5EF4-FFF2-40B4-BE49-F238E27FC236}">
                <a16:creationId xmlns:a16="http://schemas.microsoft.com/office/drawing/2014/main" id="{4A3AED26-8B4B-422A-B1BA-AE73FEECA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22542" name="Rectangle 13">
            <a:extLst>
              <a:ext uri="{FF2B5EF4-FFF2-40B4-BE49-F238E27FC236}">
                <a16:creationId xmlns:a16="http://schemas.microsoft.com/office/drawing/2014/main" id="{C79DC77C-61E3-4ADC-980A-8B4808CA7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graphicFrame>
        <p:nvGraphicFramePr>
          <p:cNvPr id="22543" name="Object 14">
            <a:extLst>
              <a:ext uri="{FF2B5EF4-FFF2-40B4-BE49-F238E27FC236}">
                <a16:creationId xmlns:a16="http://schemas.microsoft.com/office/drawing/2014/main" id="{ED27F919-75C8-4726-A502-F44A0968B8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8100" y="3368675"/>
          <a:ext cx="6864350" cy="207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r:id="rId12" imgW="457885" imgH="457885" progId="">
                  <p:embed/>
                </p:oleObj>
              </mc:Choice>
              <mc:Fallback>
                <p:oleObj r:id="rId12" imgW="457885" imgH="457885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3368675"/>
                        <a:ext cx="6864350" cy="207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aramond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aramond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Droid Sans Fallback"/>
        <a:cs typeface="Droid Sans Fallback"/>
      </a:majorFont>
      <a:minorFont>
        <a:latin typeface="Times New Roman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Droid Sans Fallback"/>
        <a:cs typeface="Droid Sans Fallback"/>
      </a:majorFont>
      <a:minorFont>
        <a:latin typeface="Times New Roman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423</Words>
  <Application>Microsoft Office PowerPoint</Application>
  <PresentationFormat>Экран (4:3)</PresentationFormat>
  <Paragraphs>77</Paragraphs>
  <Slides>18</Slides>
  <Notes>18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9" baseType="lpstr">
      <vt:lpstr>Arial</vt:lpstr>
      <vt:lpstr>Droid Sans Fallback</vt:lpstr>
      <vt:lpstr>Times New Roman</vt:lpstr>
      <vt:lpstr>Garamond</vt:lpstr>
      <vt:lpstr>DejaVu Sans</vt:lpstr>
      <vt:lpstr>Wingdings</vt:lpstr>
      <vt:lpstr>Тема Office</vt:lpstr>
      <vt:lpstr>1_Тема Office</vt:lpstr>
      <vt:lpstr>2_Тема Office</vt:lpstr>
      <vt:lpstr>3_Тема Office</vt:lpstr>
      <vt:lpstr>Microsoft Equation 3.0</vt:lpstr>
      <vt:lpstr>Презентация PowerPoint</vt:lpstr>
      <vt:lpstr>Презентация PowerPoint</vt:lpstr>
      <vt:lpstr>Табличная функция</vt:lpstr>
      <vt:lpstr>Презентация PowerPoint</vt:lpstr>
      <vt:lpstr>Презентация PowerPoint</vt:lpstr>
      <vt:lpstr>Презентация PowerPoint</vt:lpstr>
      <vt:lpstr>Погрешность численного дифференцирования.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Полином Лагранжа</vt:lpstr>
      <vt:lpstr>Полином Лагранжа построенный по трём узлам.  Первая производная и погрешность аппроксимации Таблица с равномерным шагом.</vt:lpstr>
      <vt:lpstr>Производные в точках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Nobody</dc:creator>
  <cp:lastModifiedBy>Игорь Кунов</cp:lastModifiedBy>
  <cp:revision>27</cp:revision>
  <cp:lastPrinted>1601-01-01T00:00:00Z</cp:lastPrinted>
  <dcterms:created xsi:type="dcterms:W3CDTF">2013-08-21T13:55:25Z</dcterms:created>
  <dcterms:modified xsi:type="dcterms:W3CDTF">2020-03-22T08:31:52Z</dcterms:modified>
</cp:coreProperties>
</file>